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Caveat"/>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aveat-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Cavea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f9896b4908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1f9896b4908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f9896b4908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f9896b4908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1f9896b4908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f9896b4908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1f9896b4908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f9896b4908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1f9896b490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f9896b4908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1f9896b4908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f9896b4908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f9896b4908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179c3b2f46_3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179c3b2f46_3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2179c3b2f46_3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179c3b2f46_3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179c3b2f46_3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g2179c3b2f46_3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solidFill>
          <a:schemeClr val="lt1"/>
        </a:solidFill>
      </p:bgPr>
    </p:bg>
    <p:spTree>
      <p:nvGrpSpPr>
        <p:cNvPr id="22" name="Shape 22"/>
        <p:cNvGrpSpPr/>
        <p:nvPr/>
      </p:nvGrpSpPr>
      <p:grpSpPr>
        <a:xfrm>
          <a:off x="0" y="0"/>
          <a:ext cx="0" cy="0"/>
          <a:chOff x="0" y="0"/>
          <a:chExt cx="0" cy="0"/>
        </a:xfrm>
      </p:grpSpPr>
      <p:sp>
        <p:nvSpPr>
          <p:cNvPr id="23" name="Google Shape;23;p2"/>
          <p:cNvSpPr/>
          <p:nvPr>
            <p:ph idx="2" type="pic"/>
          </p:nvPr>
        </p:nvSpPr>
        <p:spPr>
          <a:xfrm>
            <a:off x="86715" y="86714"/>
            <a:ext cx="12018572" cy="6684572"/>
          </a:xfrm>
          <a:prstGeom prst="rect">
            <a:avLst/>
          </a:prstGeom>
          <a:solidFill>
            <a:srgbClr val="D8D8D8"/>
          </a:solidFill>
          <a:ln>
            <a:noFill/>
          </a:ln>
        </p:spPr>
        <p:txBody>
          <a:bodyPr anchorCtr="0" anchor="t" bIns="0" lIns="360000" spcFirstLastPara="1" rIns="0" wrap="square" tIns="360000">
            <a:noAutofit/>
          </a:bodyPr>
          <a:lstStyle>
            <a:lvl1pPr lvl="0" marR="0" rtl="0" algn="l">
              <a:lnSpc>
                <a:spcPct val="90000"/>
              </a:lnSpc>
              <a:spcBef>
                <a:spcPts val="1000"/>
              </a:spcBef>
              <a:spcAft>
                <a:spcPts val="0"/>
              </a:spcAft>
              <a:buClr>
                <a:srgbClr val="3F3F3F"/>
              </a:buClr>
              <a:buSzPts val="1100"/>
              <a:buFont typeface="Arial"/>
              <a:buNone/>
              <a:defRPr b="0" i="1" sz="11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2"/>
          <p:cNvSpPr txBox="1"/>
          <p:nvPr>
            <p:ph type="ctrTitle"/>
          </p:nvPr>
        </p:nvSpPr>
        <p:spPr>
          <a:xfrm>
            <a:off x="2494607" y="2237328"/>
            <a:ext cx="7202786" cy="1449788"/>
          </a:xfrm>
          <a:prstGeom prst="rect">
            <a:avLst/>
          </a:prstGeom>
          <a:solidFill>
            <a:schemeClr val="dk1">
              <a:alpha val="80000"/>
            </a:schemeClr>
          </a:solidFill>
          <a:ln>
            <a:noFill/>
          </a:ln>
        </p:spPr>
        <p:txBody>
          <a:bodyPr anchorCtr="0" anchor="b" bIns="144000" lIns="288000" spcFirstLastPara="1" rIns="2160000" wrap="square" tIns="0">
            <a:noAutofit/>
          </a:bodyPr>
          <a:lstStyle>
            <a:lvl1pPr lvl="0" algn="r">
              <a:lnSpc>
                <a:spcPct val="90000"/>
              </a:lnSpc>
              <a:spcBef>
                <a:spcPts val="0"/>
              </a:spcBef>
              <a:spcAft>
                <a:spcPts val="0"/>
              </a:spcAft>
              <a:buClr>
                <a:schemeClr val="lt1"/>
              </a:buClr>
              <a:buSzPts val="4200"/>
              <a:buFont typeface="Rockwel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
          <p:cNvSpPr txBox="1"/>
          <p:nvPr>
            <p:ph idx="1" type="subTitle"/>
          </p:nvPr>
        </p:nvSpPr>
        <p:spPr>
          <a:xfrm>
            <a:off x="2494607" y="3684672"/>
            <a:ext cx="5282503" cy="936000"/>
          </a:xfrm>
          <a:prstGeom prst="rect">
            <a:avLst/>
          </a:prstGeom>
          <a:solidFill>
            <a:schemeClr val="dk1">
              <a:alpha val="89803"/>
            </a:schemeClr>
          </a:solidFill>
          <a:ln>
            <a:noFill/>
          </a:ln>
        </p:spPr>
        <p:txBody>
          <a:bodyPr anchorCtr="0" anchor="t" bIns="0" lIns="216000" spcFirstLastPara="1" rIns="216000" wrap="square" tIns="144000">
            <a:noAutofit/>
          </a:bodyPr>
          <a:lstStyle>
            <a:lvl1pPr lvl="0" algn="r">
              <a:lnSpc>
                <a:spcPct val="90000"/>
              </a:lnSpc>
              <a:spcBef>
                <a:spcPts val="1000"/>
              </a:spcBef>
              <a:spcAft>
                <a:spcPts val="0"/>
              </a:spcAft>
              <a:buClr>
                <a:schemeClr val="lt1"/>
              </a:buClr>
              <a:buSzPts val="2100"/>
              <a:buNone/>
              <a:defRPr sz="21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descr="Title Slide divider line&#10;" id="26" name="Google Shape;26;p2"/>
          <p:cNvCxnSpPr/>
          <p:nvPr/>
        </p:nvCxnSpPr>
        <p:spPr>
          <a:xfrm>
            <a:off x="7777113" y="2412127"/>
            <a:ext cx="0" cy="1100190"/>
          </a:xfrm>
          <a:prstGeom prst="straightConnector1">
            <a:avLst/>
          </a:prstGeom>
          <a:noFill/>
          <a:ln cap="flat" cmpd="sng" w="9525">
            <a:solidFill>
              <a:schemeClr val="accent1"/>
            </a:solidFill>
            <a:prstDash val="solid"/>
            <a:miter lim="800000"/>
            <a:headEnd len="sm" w="sm" type="none"/>
            <a:tailEnd len="sm" w="sm" type="none"/>
          </a:ln>
        </p:spPr>
      </p:cxnSp>
      <p:sp>
        <p:nvSpPr>
          <p:cNvPr id="27" name="Google Shape;27;p2"/>
          <p:cNvSpPr/>
          <p:nvPr>
            <p:ph idx="3" type="pic"/>
          </p:nvPr>
        </p:nvSpPr>
        <p:spPr>
          <a:xfrm>
            <a:off x="8065008" y="2587752"/>
            <a:ext cx="1344168" cy="704088"/>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124" name="Shape 124"/>
        <p:cNvGrpSpPr/>
        <p:nvPr/>
      </p:nvGrpSpPr>
      <p:grpSpPr>
        <a:xfrm>
          <a:off x="0" y="0"/>
          <a:ext cx="0" cy="0"/>
          <a:chOff x="0" y="0"/>
          <a:chExt cx="0" cy="0"/>
        </a:xfrm>
      </p:grpSpPr>
      <p:sp>
        <p:nvSpPr>
          <p:cNvPr id="125" name="Google Shape;125;p11"/>
          <p:cNvSpPr/>
          <p:nvPr/>
        </p:nvSpPr>
        <p:spPr>
          <a:xfrm>
            <a:off x="0" y="6771286"/>
            <a:ext cx="12192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1"/>
          <p:cNvSpPr/>
          <p:nvPr/>
        </p:nvSpPr>
        <p:spPr>
          <a:xfrm>
            <a:off x="0" y="0"/>
            <a:ext cx="12192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11"/>
          <p:cNvSpPr/>
          <p:nvPr/>
        </p:nvSpPr>
        <p:spPr>
          <a:xfrm rot="5400000">
            <a:off x="-3385643" y="3385642"/>
            <a:ext cx="6858001"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11"/>
          <p:cNvSpPr/>
          <p:nvPr/>
        </p:nvSpPr>
        <p:spPr>
          <a:xfrm rot="5400000">
            <a:off x="8719643" y="3385643"/>
            <a:ext cx="6858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11"/>
          <p:cNvSpPr/>
          <p:nvPr>
            <p:ph idx="2" type="pic"/>
          </p:nvPr>
        </p:nvSpPr>
        <p:spPr>
          <a:xfrm>
            <a:off x="86714" y="86714"/>
            <a:ext cx="6009285" cy="6684572"/>
          </a:xfrm>
          <a:prstGeom prst="rect">
            <a:avLst/>
          </a:prstGeom>
          <a:solidFill>
            <a:srgbClr val="D8D8D8"/>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100"/>
              <a:buFont typeface="Arial"/>
              <a:buNone/>
              <a:defRPr b="0" i="1" sz="11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1"/>
          <p:cNvSpPr txBox="1"/>
          <p:nvPr>
            <p:ph type="ctrTitle"/>
          </p:nvPr>
        </p:nvSpPr>
        <p:spPr>
          <a:xfrm>
            <a:off x="6095999" y="86714"/>
            <a:ext cx="6009287" cy="4068402"/>
          </a:xfrm>
          <a:prstGeom prst="rect">
            <a:avLst/>
          </a:prstGeom>
          <a:solidFill>
            <a:schemeClr val="dk1">
              <a:alpha val="80000"/>
            </a:schemeClr>
          </a:solidFill>
          <a:ln>
            <a:noFill/>
          </a:ln>
        </p:spPr>
        <p:txBody>
          <a:bodyPr anchorCtr="0" anchor="b" bIns="144000" lIns="288000" spcFirstLastPara="1" rIns="432000" wrap="square" tIns="0">
            <a:noAutofit/>
          </a:bodyPr>
          <a:lstStyle>
            <a:lvl1pPr lvl="0" algn="r">
              <a:lnSpc>
                <a:spcPct val="90000"/>
              </a:lnSpc>
              <a:spcBef>
                <a:spcPts val="0"/>
              </a:spcBef>
              <a:spcAft>
                <a:spcPts val="0"/>
              </a:spcAft>
              <a:buClr>
                <a:schemeClr val="lt1"/>
              </a:buClr>
              <a:buSzPts val="4200"/>
              <a:buFont typeface="Rockwel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1"/>
          <p:cNvSpPr txBox="1"/>
          <p:nvPr>
            <p:ph idx="1" type="subTitle"/>
          </p:nvPr>
        </p:nvSpPr>
        <p:spPr>
          <a:xfrm>
            <a:off x="6095999" y="4152672"/>
            <a:ext cx="6009287" cy="1818422"/>
          </a:xfrm>
          <a:prstGeom prst="rect">
            <a:avLst/>
          </a:prstGeom>
          <a:solidFill>
            <a:srgbClr val="F2F2F2">
              <a:alpha val="80000"/>
            </a:srgbClr>
          </a:solidFill>
          <a:ln>
            <a:noFill/>
          </a:ln>
        </p:spPr>
        <p:txBody>
          <a:bodyPr anchorCtr="0" anchor="t" bIns="0" lIns="288000" spcFirstLastPara="1" rIns="432000" wrap="square" tIns="144000">
            <a:noAutofit/>
          </a:bodyPr>
          <a:lstStyle>
            <a:lvl1pPr lvl="0" algn="r">
              <a:lnSpc>
                <a:spcPct val="90000"/>
              </a:lnSpc>
              <a:spcBef>
                <a:spcPts val="1000"/>
              </a:spcBef>
              <a:spcAft>
                <a:spcPts val="0"/>
              </a:spcAft>
              <a:buClr>
                <a:schemeClr val="dk1"/>
              </a:buClr>
              <a:buSzPts val="2100"/>
              <a:buNone/>
              <a:defRPr sz="2100">
                <a:solidFill>
                  <a:schemeClr val="dk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2" name="Google Shape;132;p1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33" name="Google Shape;133;p11"/>
          <p:cNvSpPr txBox="1"/>
          <p:nvPr/>
        </p:nvSpPr>
        <p:spPr>
          <a:xfrm>
            <a:off x="5861957" y="661307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rgbClr val="3F3F3F"/>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ullets">
  <p:cSld name="Image Bullets">
    <p:spTree>
      <p:nvGrpSpPr>
        <p:cNvPr id="134" name="Shape 134"/>
        <p:cNvGrpSpPr/>
        <p:nvPr/>
      </p:nvGrpSpPr>
      <p:grpSpPr>
        <a:xfrm>
          <a:off x="0" y="0"/>
          <a:ext cx="0" cy="0"/>
          <a:chOff x="0" y="0"/>
          <a:chExt cx="0" cy="0"/>
        </a:xfrm>
      </p:grpSpPr>
      <p:sp>
        <p:nvSpPr>
          <p:cNvPr id="135" name="Google Shape;135;p12"/>
          <p:cNvSpPr/>
          <p:nvPr/>
        </p:nvSpPr>
        <p:spPr>
          <a:xfrm>
            <a:off x="3050592"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2"/>
          <p:cNvSpPr/>
          <p:nvPr/>
        </p:nvSpPr>
        <p:spPr>
          <a:xfrm>
            <a:off x="5345060"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2"/>
          <p:cNvSpPr/>
          <p:nvPr/>
        </p:nvSpPr>
        <p:spPr>
          <a:xfrm>
            <a:off x="7639529"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12"/>
          <p:cNvSpPr/>
          <p:nvPr/>
        </p:nvSpPr>
        <p:spPr>
          <a:xfrm>
            <a:off x="9933998"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12"/>
          <p:cNvSpPr/>
          <p:nvPr/>
        </p:nvSpPr>
        <p:spPr>
          <a:xfrm>
            <a:off x="759111"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1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2"/>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143" name="Google Shape;143;p12"/>
          <p:cNvSpPr txBox="1"/>
          <p:nvPr>
            <p:ph idx="1" type="body"/>
          </p:nvPr>
        </p:nvSpPr>
        <p:spPr>
          <a:xfrm>
            <a:off x="2726075"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2"/>
          <p:cNvSpPr txBox="1"/>
          <p:nvPr>
            <p:ph idx="2" type="body"/>
          </p:nvPr>
        </p:nvSpPr>
        <p:spPr>
          <a:xfrm>
            <a:off x="5020543"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2"/>
          <p:cNvSpPr txBox="1"/>
          <p:nvPr>
            <p:ph idx="3" type="body"/>
          </p:nvPr>
        </p:nvSpPr>
        <p:spPr>
          <a:xfrm>
            <a:off x="7315012" y="4683647"/>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2"/>
          <p:cNvSpPr txBox="1"/>
          <p:nvPr>
            <p:ph idx="4" type="body"/>
          </p:nvPr>
        </p:nvSpPr>
        <p:spPr>
          <a:xfrm>
            <a:off x="9609481"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12"/>
          <p:cNvSpPr txBox="1"/>
          <p:nvPr>
            <p:ph idx="5" type="body"/>
          </p:nvPr>
        </p:nvSpPr>
        <p:spPr>
          <a:xfrm>
            <a:off x="431800" y="3926334"/>
            <a:ext cx="216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2"/>
          <p:cNvSpPr txBox="1"/>
          <p:nvPr>
            <p:ph idx="6" type="body"/>
          </p:nvPr>
        </p:nvSpPr>
        <p:spPr>
          <a:xfrm>
            <a:off x="2726076"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12"/>
          <p:cNvSpPr txBox="1"/>
          <p:nvPr>
            <p:ph idx="7" type="body"/>
          </p:nvPr>
        </p:nvSpPr>
        <p:spPr>
          <a:xfrm>
            <a:off x="5020543"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2"/>
          <p:cNvSpPr txBox="1"/>
          <p:nvPr>
            <p:ph idx="8" type="body"/>
          </p:nvPr>
        </p:nvSpPr>
        <p:spPr>
          <a:xfrm>
            <a:off x="7315013"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2"/>
          <p:cNvSpPr txBox="1"/>
          <p:nvPr>
            <p:ph idx="9" type="body"/>
          </p:nvPr>
        </p:nvSpPr>
        <p:spPr>
          <a:xfrm>
            <a:off x="9609481"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2"/>
          <p:cNvSpPr txBox="1"/>
          <p:nvPr>
            <p:ph idx="13" type="body"/>
          </p:nvPr>
        </p:nvSpPr>
        <p:spPr>
          <a:xfrm>
            <a:off x="432094" y="4683350"/>
            <a:ext cx="216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12"/>
          <p:cNvSpPr/>
          <p:nvPr>
            <p:ph idx="14" type="pic"/>
          </p:nvPr>
        </p:nvSpPr>
        <p:spPr>
          <a:xfrm>
            <a:off x="1086454" y="2358091"/>
            <a:ext cx="854075" cy="854075"/>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 name="Google Shape;154;p12"/>
          <p:cNvSpPr/>
          <p:nvPr>
            <p:ph idx="15" type="pic"/>
          </p:nvPr>
        </p:nvSpPr>
        <p:spPr>
          <a:xfrm>
            <a:off x="3380176" y="2358091"/>
            <a:ext cx="854075" cy="854075"/>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 name="Google Shape;155;p12"/>
          <p:cNvSpPr/>
          <p:nvPr>
            <p:ph idx="16" type="pic"/>
          </p:nvPr>
        </p:nvSpPr>
        <p:spPr>
          <a:xfrm>
            <a:off x="5673898" y="2358091"/>
            <a:ext cx="854075" cy="854075"/>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 name="Google Shape;156;p12"/>
          <p:cNvSpPr/>
          <p:nvPr>
            <p:ph idx="17" type="pic"/>
          </p:nvPr>
        </p:nvSpPr>
        <p:spPr>
          <a:xfrm>
            <a:off x="7967620" y="2358091"/>
            <a:ext cx="854075" cy="854075"/>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 name="Google Shape;157;p12"/>
          <p:cNvSpPr/>
          <p:nvPr>
            <p:ph idx="18" type="pic"/>
          </p:nvPr>
        </p:nvSpPr>
        <p:spPr>
          <a:xfrm>
            <a:off x="10261341" y="2358091"/>
            <a:ext cx="854075" cy="854075"/>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58" name="Google Shape;158;p12"/>
          <p:cNvCxnSpPr/>
          <p:nvPr/>
        </p:nvCxnSpPr>
        <p:spPr>
          <a:xfrm>
            <a:off x="2659047" y="2052013"/>
            <a:ext cx="0" cy="1487495"/>
          </a:xfrm>
          <a:prstGeom prst="straightConnector1">
            <a:avLst/>
          </a:prstGeom>
          <a:noFill/>
          <a:ln cap="flat" cmpd="sng" w="9525">
            <a:solidFill>
              <a:srgbClr val="F2F2F2"/>
            </a:solidFill>
            <a:prstDash val="solid"/>
            <a:miter lim="800000"/>
            <a:headEnd len="sm" w="sm" type="none"/>
            <a:tailEnd len="sm" w="sm" type="none"/>
          </a:ln>
        </p:spPr>
      </p:cxnSp>
      <p:cxnSp>
        <p:nvCxnSpPr>
          <p:cNvPr id="159" name="Google Shape;159;p12"/>
          <p:cNvCxnSpPr/>
          <p:nvPr/>
        </p:nvCxnSpPr>
        <p:spPr>
          <a:xfrm>
            <a:off x="4953541" y="2052013"/>
            <a:ext cx="0" cy="1487495"/>
          </a:xfrm>
          <a:prstGeom prst="straightConnector1">
            <a:avLst/>
          </a:prstGeom>
          <a:noFill/>
          <a:ln cap="flat" cmpd="sng" w="9525">
            <a:solidFill>
              <a:srgbClr val="F2F2F2"/>
            </a:solidFill>
            <a:prstDash val="solid"/>
            <a:miter lim="800000"/>
            <a:headEnd len="sm" w="sm" type="none"/>
            <a:tailEnd len="sm" w="sm" type="none"/>
          </a:ln>
        </p:spPr>
      </p:cxnSp>
      <p:cxnSp>
        <p:nvCxnSpPr>
          <p:cNvPr id="160" name="Google Shape;160;p12"/>
          <p:cNvCxnSpPr/>
          <p:nvPr/>
        </p:nvCxnSpPr>
        <p:spPr>
          <a:xfrm>
            <a:off x="7248035" y="2052013"/>
            <a:ext cx="0" cy="1487495"/>
          </a:xfrm>
          <a:prstGeom prst="straightConnector1">
            <a:avLst/>
          </a:prstGeom>
          <a:noFill/>
          <a:ln cap="flat" cmpd="sng" w="9525">
            <a:solidFill>
              <a:srgbClr val="F2F2F2"/>
            </a:solidFill>
            <a:prstDash val="solid"/>
            <a:miter lim="800000"/>
            <a:headEnd len="sm" w="sm" type="none"/>
            <a:tailEnd len="sm" w="sm" type="none"/>
          </a:ln>
        </p:spPr>
      </p:cxnSp>
      <p:cxnSp>
        <p:nvCxnSpPr>
          <p:cNvPr id="161" name="Google Shape;161;p12"/>
          <p:cNvCxnSpPr/>
          <p:nvPr/>
        </p:nvCxnSpPr>
        <p:spPr>
          <a:xfrm>
            <a:off x="9542529" y="2052013"/>
            <a:ext cx="0" cy="1487495"/>
          </a:xfrm>
          <a:prstGeom prst="straightConnector1">
            <a:avLst/>
          </a:prstGeom>
          <a:noFill/>
          <a:ln cap="flat" cmpd="sng" w="9525">
            <a:solidFill>
              <a:srgbClr val="F2F2F2"/>
            </a:solidFill>
            <a:prstDash val="solid"/>
            <a:miter lim="8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x Image Bullets Left">
  <p:cSld name="3 x Image Bullets Left">
    <p:spTree>
      <p:nvGrpSpPr>
        <p:cNvPr id="162" name="Shape 162"/>
        <p:cNvGrpSpPr/>
        <p:nvPr/>
      </p:nvGrpSpPr>
      <p:grpSpPr>
        <a:xfrm>
          <a:off x="0" y="0"/>
          <a:ext cx="0" cy="0"/>
          <a:chOff x="0" y="0"/>
          <a:chExt cx="0" cy="0"/>
        </a:xfrm>
      </p:grpSpPr>
      <p:sp>
        <p:nvSpPr>
          <p:cNvPr id="163" name="Google Shape;163;p13"/>
          <p:cNvSpPr/>
          <p:nvPr/>
        </p:nvSpPr>
        <p:spPr>
          <a:xfrm>
            <a:off x="3050592"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4" name="Google Shape;164;p13"/>
          <p:cNvSpPr/>
          <p:nvPr/>
        </p:nvSpPr>
        <p:spPr>
          <a:xfrm>
            <a:off x="5345060"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13"/>
          <p:cNvSpPr/>
          <p:nvPr/>
        </p:nvSpPr>
        <p:spPr>
          <a:xfrm>
            <a:off x="759111"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6" name="Google Shape;166;p13"/>
          <p:cNvSpPr/>
          <p:nvPr>
            <p:ph idx="2" type="pic"/>
          </p:nvPr>
        </p:nvSpPr>
        <p:spPr>
          <a:xfrm>
            <a:off x="1086454" y="2358091"/>
            <a:ext cx="854075" cy="854075"/>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7" name="Google Shape;167;p13"/>
          <p:cNvSpPr/>
          <p:nvPr>
            <p:ph idx="3" type="pic"/>
          </p:nvPr>
        </p:nvSpPr>
        <p:spPr>
          <a:xfrm>
            <a:off x="3380176" y="2358091"/>
            <a:ext cx="854075" cy="854075"/>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8" name="Google Shape;168;p13"/>
          <p:cNvSpPr/>
          <p:nvPr>
            <p:ph idx="4" type="pic"/>
          </p:nvPr>
        </p:nvSpPr>
        <p:spPr>
          <a:xfrm>
            <a:off x="5673898" y="2358091"/>
            <a:ext cx="854075" cy="854075"/>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p13"/>
          <p:cNvSpPr/>
          <p:nvPr/>
        </p:nvSpPr>
        <p:spPr>
          <a:xfrm>
            <a:off x="7632650" y="86714"/>
            <a:ext cx="4472635" cy="6684572"/>
          </a:xfrm>
          <a:prstGeom prst="rect">
            <a:avLst/>
          </a:prstGeom>
          <a:gradFill>
            <a:gsLst>
              <a:gs pos="0">
                <a:srgbClr val="000000">
                  <a:alpha val="0"/>
                </a:srgbClr>
              </a:gs>
              <a:gs pos="100000">
                <a:srgbClr val="000000">
                  <a:alpha val="30980"/>
                </a:srgbClr>
              </a:gs>
            </a:gsLst>
            <a:lin ang="12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13"/>
          <p:cNvSpPr/>
          <p:nvPr>
            <p:ph idx="5" type="pic"/>
          </p:nvPr>
        </p:nvSpPr>
        <p:spPr>
          <a:xfrm>
            <a:off x="7632650" y="86714"/>
            <a:ext cx="4472635" cy="6478538"/>
          </a:xfrm>
          <a:prstGeom prst="rect">
            <a:avLst/>
          </a:prstGeom>
          <a:solidFill>
            <a:srgbClr val="F2F2F2"/>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100"/>
              <a:buFont typeface="Arial"/>
              <a:buNone/>
              <a:defRPr b="0" i="1" sz="11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1" name="Google Shape;171;p1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13"/>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3"/>
          <p:cNvSpPr txBox="1"/>
          <p:nvPr>
            <p:ph idx="1" type="body"/>
          </p:nvPr>
        </p:nvSpPr>
        <p:spPr>
          <a:xfrm>
            <a:off x="2726075"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13"/>
          <p:cNvSpPr txBox="1"/>
          <p:nvPr>
            <p:ph idx="6" type="body"/>
          </p:nvPr>
        </p:nvSpPr>
        <p:spPr>
          <a:xfrm>
            <a:off x="5020543"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13"/>
          <p:cNvSpPr txBox="1"/>
          <p:nvPr>
            <p:ph idx="7" type="body"/>
          </p:nvPr>
        </p:nvSpPr>
        <p:spPr>
          <a:xfrm>
            <a:off x="431800" y="3926334"/>
            <a:ext cx="216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13"/>
          <p:cNvSpPr txBox="1"/>
          <p:nvPr>
            <p:ph idx="8" type="body"/>
          </p:nvPr>
        </p:nvSpPr>
        <p:spPr>
          <a:xfrm>
            <a:off x="2726076"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13"/>
          <p:cNvSpPr txBox="1"/>
          <p:nvPr>
            <p:ph idx="9" type="body"/>
          </p:nvPr>
        </p:nvSpPr>
        <p:spPr>
          <a:xfrm>
            <a:off x="5020543"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13"/>
          <p:cNvSpPr txBox="1"/>
          <p:nvPr>
            <p:ph idx="13" type="body"/>
          </p:nvPr>
        </p:nvSpPr>
        <p:spPr>
          <a:xfrm>
            <a:off x="432094" y="4683350"/>
            <a:ext cx="216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13"/>
          <p:cNvSpPr/>
          <p:nvPr/>
        </p:nvSpPr>
        <p:spPr>
          <a:xfrm rot="1361022">
            <a:off x="11394972" y="6053793"/>
            <a:ext cx="634795" cy="634795"/>
          </a:xfrm>
          <a:prstGeom prst="octagon">
            <a:avLst>
              <a:gd fmla="val 29289"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3"/>
          <p:cNvSpPr/>
          <p:nvPr/>
        </p:nvSpPr>
        <p:spPr>
          <a:xfrm>
            <a:off x="11533871" y="6185902"/>
            <a:ext cx="73515" cy="73515"/>
          </a:xfrm>
          <a:prstGeom prst="ellipse">
            <a:avLst/>
          </a:prstGeom>
          <a:solidFill>
            <a:srgbClr val="C1DF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81" name="Google Shape;181;p13"/>
          <p:cNvSpPr/>
          <p:nvPr/>
        </p:nvSpPr>
        <p:spPr>
          <a:xfrm>
            <a:off x="11892084" y="6561525"/>
            <a:ext cx="100439" cy="100439"/>
          </a:xfrm>
          <a:prstGeom prst="ellipse">
            <a:avLst/>
          </a:prstGeom>
          <a:solidFill>
            <a:srgbClr val="749A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13"/>
          <p:cNvSpPr/>
          <p:nvPr/>
        </p:nvSpPr>
        <p:spPr>
          <a:xfrm>
            <a:off x="11342875" y="5990144"/>
            <a:ext cx="260512" cy="26051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83" name="Google Shape;183;p1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descr="First divider line on slide" id="184" name="Google Shape;184;p13"/>
          <p:cNvCxnSpPr/>
          <p:nvPr/>
        </p:nvCxnSpPr>
        <p:spPr>
          <a:xfrm>
            <a:off x="2659047" y="2052013"/>
            <a:ext cx="0" cy="1487495"/>
          </a:xfrm>
          <a:prstGeom prst="straightConnector1">
            <a:avLst/>
          </a:prstGeom>
          <a:noFill/>
          <a:ln cap="flat" cmpd="sng" w="9525">
            <a:solidFill>
              <a:srgbClr val="F2F2F2"/>
            </a:solidFill>
            <a:prstDash val="solid"/>
            <a:miter lim="800000"/>
            <a:headEnd len="sm" w="sm" type="none"/>
            <a:tailEnd len="sm" w="sm" type="none"/>
          </a:ln>
        </p:spPr>
      </p:cxnSp>
      <p:cxnSp>
        <p:nvCxnSpPr>
          <p:cNvPr descr="Second divider line on slide" id="185" name="Google Shape;185;p13"/>
          <p:cNvCxnSpPr/>
          <p:nvPr/>
        </p:nvCxnSpPr>
        <p:spPr>
          <a:xfrm>
            <a:off x="4953541" y="2052013"/>
            <a:ext cx="0" cy="1487495"/>
          </a:xfrm>
          <a:prstGeom prst="straightConnector1">
            <a:avLst/>
          </a:prstGeom>
          <a:noFill/>
          <a:ln cap="flat" cmpd="sng" w="9525">
            <a:solidFill>
              <a:srgbClr val="F2F2F2"/>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 x Image Bullets Right">
  <p:cSld name="1_3 x Image Bullets Right">
    <p:spTree>
      <p:nvGrpSpPr>
        <p:cNvPr id="186" name="Shape 186"/>
        <p:cNvGrpSpPr/>
        <p:nvPr/>
      </p:nvGrpSpPr>
      <p:grpSpPr>
        <a:xfrm>
          <a:off x="0" y="0"/>
          <a:ext cx="0" cy="0"/>
          <a:chOff x="0" y="0"/>
          <a:chExt cx="0" cy="0"/>
        </a:xfrm>
      </p:grpSpPr>
      <p:sp>
        <p:nvSpPr>
          <p:cNvPr id="187" name="Google Shape;187;p14"/>
          <p:cNvSpPr/>
          <p:nvPr/>
        </p:nvSpPr>
        <p:spPr>
          <a:xfrm>
            <a:off x="7065918" y="1366589"/>
            <a:ext cx="1371600" cy="13716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8" name="Google Shape;188;p14"/>
          <p:cNvSpPr/>
          <p:nvPr/>
        </p:nvSpPr>
        <p:spPr>
          <a:xfrm>
            <a:off x="7065918" y="2931225"/>
            <a:ext cx="1371600" cy="13716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14"/>
          <p:cNvSpPr/>
          <p:nvPr/>
        </p:nvSpPr>
        <p:spPr>
          <a:xfrm>
            <a:off x="7065918" y="4495861"/>
            <a:ext cx="1371600" cy="13716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0" name="Google Shape;190;p14"/>
          <p:cNvSpPr/>
          <p:nvPr/>
        </p:nvSpPr>
        <p:spPr>
          <a:xfrm>
            <a:off x="105351" y="86714"/>
            <a:ext cx="6208363" cy="6684572"/>
          </a:xfrm>
          <a:prstGeom prst="rect">
            <a:avLst/>
          </a:prstGeom>
          <a:gradFill>
            <a:gsLst>
              <a:gs pos="0">
                <a:srgbClr val="000000">
                  <a:alpha val="0"/>
                </a:srgbClr>
              </a:gs>
              <a:gs pos="100000">
                <a:srgbClr val="000000">
                  <a:alpha val="30980"/>
                </a:srgbClr>
              </a:gs>
            </a:gsLst>
            <a:lin ang="12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1" name="Google Shape;191;p14"/>
          <p:cNvSpPr/>
          <p:nvPr>
            <p:ph idx="2" type="pic"/>
          </p:nvPr>
        </p:nvSpPr>
        <p:spPr>
          <a:xfrm>
            <a:off x="105351" y="496139"/>
            <a:ext cx="6208364" cy="6275148"/>
          </a:xfrm>
          <a:prstGeom prst="rect">
            <a:avLst/>
          </a:prstGeom>
          <a:solidFill>
            <a:srgbClr val="F2F2F2"/>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100"/>
              <a:buFont typeface="Arial"/>
              <a:buNone/>
              <a:defRPr b="0" i="1" sz="11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2" name="Google Shape;192;p14"/>
          <p:cNvSpPr txBox="1"/>
          <p:nvPr>
            <p:ph type="title"/>
          </p:nvPr>
        </p:nvSpPr>
        <p:spPr>
          <a:xfrm>
            <a:off x="7068457" y="432000"/>
            <a:ext cx="4703542"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14"/>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4"/>
          <p:cNvSpPr txBox="1"/>
          <p:nvPr>
            <p:ph idx="1" type="body"/>
          </p:nvPr>
        </p:nvSpPr>
        <p:spPr>
          <a:xfrm>
            <a:off x="8768283" y="3582825"/>
            <a:ext cx="3002400" cy="72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14"/>
          <p:cNvSpPr txBox="1"/>
          <p:nvPr>
            <p:ph idx="3" type="body"/>
          </p:nvPr>
        </p:nvSpPr>
        <p:spPr>
          <a:xfrm>
            <a:off x="8768283" y="5147461"/>
            <a:ext cx="3002400" cy="72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14"/>
          <p:cNvSpPr txBox="1"/>
          <p:nvPr>
            <p:ph idx="4" type="body"/>
          </p:nvPr>
        </p:nvSpPr>
        <p:spPr>
          <a:xfrm>
            <a:off x="8768283" y="1369128"/>
            <a:ext cx="3002400" cy="43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14"/>
          <p:cNvSpPr txBox="1"/>
          <p:nvPr>
            <p:ph idx="5" type="body"/>
          </p:nvPr>
        </p:nvSpPr>
        <p:spPr>
          <a:xfrm>
            <a:off x="8768283" y="2933764"/>
            <a:ext cx="3002400" cy="43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14"/>
          <p:cNvSpPr txBox="1"/>
          <p:nvPr>
            <p:ph idx="6" type="body"/>
          </p:nvPr>
        </p:nvSpPr>
        <p:spPr>
          <a:xfrm>
            <a:off x="8768283" y="4498400"/>
            <a:ext cx="3002400" cy="43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14"/>
          <p:cNvSpPr txBox="1"/>
          <p:nvPr>
            <p:ph idx="7" type="body"/>
          </p:nvPr>
        </p:nvSpPr>
        <p:spPr>
          <a:xfrm>
            <a:off x="8768283" y="1975094"/>
            <a:ext cx="3002400" cy="72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14"/>
          <p:cNvSpPr/>
          <p:nvPr/>
        </p:nvSpPr>
        <p:spPr>
          <a:xfrm rot="1361022">
            <a:off x="11394972" y="6053793"/>
            <a:ext cx="634795" cy="634795"/>
          </a:xfrm>
          <a:prstGeom prst="octagon">
            <a:avLst>
              <a:gd fmla="val 29289"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1" name="Google Shape;201;p14"/>
          <p:cNvSpPr/>
          <p:nvPr/>
        </p:nvSpPr>
        <p:spPr>
          <a:xfrm>
            <a:off x="11533871" y="6185902"/>
            <a:ext cx="73515" cy="73515"/>
          </a:xfrm>
          <a:prstGeom prst="ellipse">
            <a:avLst/>
          </a:prstGeom>
          <a:solidFill>
            <a:srgbClr val="C1DF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202" name="Google Shape;202;p14"/>
          <p:cNvSpPr/>
          <p:nvPr/>
        </p:nvSpPr>
        <p:spPr>
          <a:xfrm>
            <a:off x="11892084" y="6561525"/>
            <a:ext cx="100439" cy="100439"/>
          </a:xfrm>
          <a:prstGeom prst="ellipse">
            <a:avLst/>
          </a:prstGeom>
          <a:solidFill>
            <a:srgbClr val="749A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14"/>
          <p:cNvSpPr/>
          <p:nvPr/>
        </p:nvSpPr>
        <p:spPr>
          <a:xfrm>
            <a:off x="11342875" y="5990144"/>
            <a:ext cx="260512" cy="26051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204" name="Google Shape;204;p1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205" name="Google Shape;205;p14"/>
          <p:cNvGrpSpPr/>
          <p:nvPr/>
        </p:nvGrpSpPr>
        <p:grpSpPr>
          <a:xfrm>
            <a:off x="1736976" y="2054263"/>
            <a:ext cx="3262417" cy="3252920"/>
            <a:chOff x="1736976" y="2054263"/>
            <a:chExt cx="3262417" cy="3252920"/>
          </a:xfrm>
        </p:grpSpPr>
        <p:sp>
          <p:nvSpPr>
            <p:cNvPr id="206" name="Google Shape;206;p14"/>
            <p:cNvSpPr/>
            <p:nvPr/>
          </p:nvSpPr>
          <p:spPr>
            <a:xfrm rot="4308689">
              <a:off x="2464728" y="2678543"/>
              <a:ext cx="1980696" cy="2066510"/>
            </a:xfrm>
            <a:custGeom>
              <a:rect b="b" l="l" r="r" t="t"/>
              <a:pathLst>
                <a:path extrusionOk="0" h="2066510" w="1980696">
                  <a:moveTo>
                    <a:pt x="0" y="2066510"/>
                  </a:moveTo>
                  <a:lnTo>
                    <a:pt x="1138078" y="0"/>
                  </a:lnTo>
                  <a:lnTo>
                    <a:pt x="1980696" y="1530016"/>
                  </a:lnTo>
                  <a:lnTo>
                    <a:pt x="1459417" y="2066510"/>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14"/>
            <p:cNvSpPr/>
            <p:nvPr/>
          </p:nvSpPr>
          <p:spPr>
            <a:xfrm rot="-7769131">
              <a:off x="2730967" y="5004791"/>
              <a:ext cx="346713" cy="206124"/>
            </a:xfrm>
            <a:custGeom>
              <a:rect b="b" l="l" r="r" t="t"/>
              <a:pathLst>
                <a:path extrusionOk="0" h="206124" w="346713">
                  <a:moveTo>
                    <a:pt x="346713" y="206124"/>
                  </a:moveTo>
                  <a:lnTo>
                    <a:pt x="0" y="206124"/>
                  </a:lnTo>
                  <a:lnTo>
                    <a:pt x="86666" y="0"/>
                  </a:lnTo>
                  <a:lnTo>
                    <a:pt x="346713" y="206124"/>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14"/>
            <p:cNvSpPr/>
            <p:nvPr/>
          </p:nvSpPr>
          <p:spPr>
            <a:xfrm rot="-9168920">
              <a:off x="2802151" y="4740752"/>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9" name="Google Shape;209;p14"/>
            <p:cNvSpPr/>
            <p:nvPr/>
          </p:nvSpPr>
          <p:spPr>
            <a:xfrm rot="4308689">
              <a:off x="2058980" y="2102772"/>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0" name="Google Shape;210;p14"/>
            <p:cNvSpPr/>
            <p:nvPr/>
          </p:nvSpPr>
          <p:spPr>
            <a:xfrm rot="-4406895">
              <a:off x="4648324" y="3873318"/>
              <a:ext cx="243160" cy="406553"/>
            </a:xfrm>
            <a:custGeom>
              <a:rect b="b" l="l" r="r" t="t"/>
              <a:pathLst>
                <a:path extrusionOk="0" h="406553" w="243160">
                  <a:moveTo>
                    <a:pt x="243160" y="342071"/>
                  </a:moveTo>
                  <a:lnTo>
                    <a:pt x="156493" y="406553"/>
                  </a:lnTo>
                  <a:lnTo>
                    <a:pt x="0" y="0"/>
                  </a:lnTo>
                  <a:lnTo>
                    <a:pt x="243160" y="342071"/>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14"/>
            <p:cNvSpPr/>
            <p:nvPr/>
          </p:nvSpPr>
          <p:spPr>
            <a:xfrm rot="-4406895">
              <a:off x="4152588" y="3654247"/>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2" name="Google Shape;212;p14"/>
            <p:cNvSpPr/>
            <p:nvPr/>
          </p:nvSpPr>
          <p:spPr>
            <a:xfrm rot="4308689">
              <a:off x="3831248" y="2441608"/>
              <a:ext cx="648657" cy="777553"/>
            </a:xfrm>
            <a:custGeom>
              <a:rect b="b" l="l" r="r" t="t"/>
              <a:pathLst>
                <a:path extrusionOk="0" h="777553" w="648657">
                  <a:moveTo>
                    <a:pt x="0" y="777553"/>
                  </a:moveTo>
                  <a:lnTo>
                    <a:pt x="255474" y="0"/>
                  </a:lnTo>
                  <a:lnTo>
                    <a:pt x="648657" y="713937"/>
                  </a:lnTo>
                  <a:lnTo>
                    <a:pt x="0" y="777553"/>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13" name="Google Shape;213;p14"/>
          <p:cNvSpPr/>
          <p:nvPr>
            <p:ph idx="8" type="pic"/>
          </p:nvPr>
        </p:nvSpPr>
        <p:spPr>
          <a:xfrm>
            <a:off x="7405874" y="4835817"/>
            <a:ext cx="691688" cy="691688"/>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p14"/>
          <p:cNvSpPr/>
          <p:nvPr>
            <p:ph idx="9" type="pic"/>
          </p:nvPr>
        </p:nvSpPr>
        <p:spPr>
          <a:xfrm>
            <a:off x="7405874" y="3271181"/>
            <a:ext cx="691688" cy="691688"/>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5" name="Google Shape;215;p14"/>
          <p:cNvSpPr/>
          <p:nvPr>
            <p:ph idx="13" type="pic"/>
          </p:nvPr>
        </p:nvSpPr>
        <p:spPr>
          <a:xfrm>
            <a:off x="7405874" y="1706545"/>
            <a:ext cx="691688" cy="691688"/>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descr="First divider line on slide" id="216" name="Google Shape;216;p14"/>
          <p:cNvCxnSpPr/>
          <p:nvPr/>
        </p:nvCxnSpPr>
        <p:spPr>
          <a:xfrm rot="10800000">
            <a:off x="8768283" y="2616579"/>
            <a:ext cx="2378687" cy="0"/>
          </a:xfrm>
          <a:prstGeom prst="straightConnector1">
            <a:avLst/>
          </a:prstGeom>
          <a:noFill/>
          <a:ln cap="flat" cmpd="sng" w="9525">
            <a:solidFill>
              <a:srgbClr val="F2F2F2"/>
            </a:solidFill>
            <a:prstDash val="solid"/>
            <a:miter lim="800000"/>
            <a:headEnd len="sm" w="sm" type="none"/>
            <a:tailEnd len="sm" w="sm" type="none"/>
          </a:ln>
        </p:spPr>
      </p:cxnSp>
      <p:cxnSp>
        <p:nvCxnSpPr>
          <p:cNvPr descr="Second divider line on slide" id="217" name="Google Shape;217;p14"/>
          <p:cNvCxnSpPr/>
          <p:nvPr/>
        </p:nvCxnSpPr>
        <p:spPr>
          <a:xfrm rot="10800000">
            <a:off x="8768283" y="4109914"/>
            <a:ext cx="2378687" cy="0"/>
          </a:xfrm>
          <a:prstGeom prst="straightConnector1">
            <a:avLst/>
          </a:prstGeom>
          <a:noFill/>
          <a:ln cap="flat" cmpd="sng" w="9525">
            <a:solidFill>
              <a:srgbClr val="F2F2F2"/>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ital Product">
  <p:cSld name="Digital Product">
    <p:spTree>
      <p:nvGrpSpPr>
        <p:cNvPr id="218" name="Shape 218"/>
        <p:cNvGrpSpPr/>
        <p:nvPr/>
      </p:nvGrpSpPr>
      <p:grpSpPr>
        <a:xfrm>
          <a:off x="0" y="0"/>
          <a:ext cx="0" cy="0"/>
          <a:chOff x="0" y="0"/>
          <a:chExt cx="0" cy="0"/>
        </a:xfrm>
      </p:grpSpPr>
      <p:sp>
        <p:nvSpPr>
          <p:cNvPr id="219" name="Google Shape;219;p15"/>
          <p:cNvSpPr/>
          <p:nvPr/>
        </p:nvSpPr>
        <p:spPr>
          <a:xfrm rot="-2339177">
            <a:off x="10216425" y="538864"/>
            <a:ext cx="467362" cy="344458"/>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0" name="Google Shape;220;p15"/>
          <p:cNvSpPr/>
          <p:nvPr/>
        </p:nvSpPr>
        <p:spPr>
          <a:xfrm rot="-1222373">
            <a:off x="10678141" y="849218"/>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1" name="Google Shape;221;p15"/>
          <p:cNvSpPr/>
          <p:nvPr/>
        </p:nvSpPr>
        <p:spPr>
          <a:xfrm rot="-2339177">
            <a:off x="10717367" y="620572"/>
            <a:ext cx="250689" cy="18476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15"/>
          <p:cNvSpPr/>
          <p:nvPr/>
        </p:nvSpPr>
        <p:spPr>
          <a:xfrm rot="-1789612">
            <a:off x="11064926" y="781602"/>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15"/>
          <p:cNvSpPr/>
          <p:nvPr/>
        </p:nvSpPr>
        <p:spPr>
          <a:xfrm rot="-3322149">
            <a:off x="11152527" y="3820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4" name="Google Shape;224;p15"/>
          <p:cNvSpPr/>
          <p:nvPr/>
        </p:nvSpPr>
        <p:spPr>
          <a:xfrm rot="-838582">
            <a:off x="11545452" y="1030689"/>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5" name="Google Shape;225;p15"/>
          <p:cNvSpPr/>
          <p:nvPr/>
        </p:nvSpPr>
        <p:spPr>
          <a:xfrm rot="-4284707">
            <a:off x="11756248" y="2475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6" name="Google Shape;226;p15"/>
          <p:cNvSpPr/>
          <p:nvPr/>
        </p:nvSpPr>
        <p:spPr>
          <a:xfrm rot="-1517764">
            <a:off x="11448108" y="631127"/>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7" name="Google Shape;227;p15"/>
          <p:cNvSpPr/>
          <p:nvPr/>
        </p:nvSpPr>
        <p:spPr>
          <a:xfrm rot="-1720268">
            <a:off x="11668879" y="824433"/>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8" name="Google Shape;228;p15"/>
          <p:cNvSpPr/>
          <p:nvPr/>
        </p:nvSpPr>
        <p:spPr>
          <a:xfrm rot="328041">
            <a:off x="10094502" y="901548"/>
            <a:ext cx="579699" cy="606799"/>
          </a:xfrm>
          <a:custGeom>
            <a:rect b="b" l="l" r="r" t="t"/>
            <a:pathLst>
              <a:path extrusionOk="0" h="510610" w="487806">
                <a:moveTo>
                  <a:pt x="487806" y="171848"/>
                </a:moveTo>
                <a:lnTo>
                  <a:pt x="308036" y="510610"/>
                </a:lnTo>
                <a:lnTo>
                  <a:pt x="0" y="0"/>
                </a:lnTo>
                <a:lnTo>
                  <a:pt x="487806" y="17184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9" name="Google Shape;229;p15"/>
          <p:cNvSpPr/>
          <p:nvPr/>
        </p:nvSpPr>
        <p:spPr>
          <a:xfrm>
            <a:off x="10871770" y="1202556"/>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0" name="Google Shape;230;p15"/>
          <p:cNvSpPr/>
          <p:nvPr/>
        </p:nvSpPr>
        <p:spPr>
          <a:xfrm rot="-838582">
            <a:off x="11512604" y="1484835"/>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1" name="Google Shape;231;p15"/>
          <p:cNvSpPr/>
          <p:nvPr/>
        </p:nvSpPr>
        <p:spPr>
          <a:xfrm rot="1160487">
            <a:off x="10291662" y="1614015"/>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p15"/>
          <p:cNvSpPr/>
          <p:nvPr/>
        </p:nvSpPr>
        <p:spPr>
          <a:xfrm rot="803026">
            <a:off x="11586107" y="2015428"/>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33" name="Google Shape;233;p15"/>
          <p:cNvGrpSpPr/>
          <p:nvPr/>
        </p:nvGrpSpPr>
        <p:grpSpPr>
          <a:xfrm>
            <a:off x="3383602" y="1013721"/>
            <a:ext cx="7749965" cy="5100743"/>
            <a:chOff x="510811" y="938373"/>
            <a:chExt cx="8073393" cy="5313612"/>
          </a:xfrm>
        </p:grpSpPr>
        <p:sp>
          <p:nvSpPr>
            <p:cNvPr id="234" name="Google Shape;234;p15"/>
            <p:cNvSpPr/>
            <p:nvPr/>
          </p:nvSpPr>
          <p:spPr>
            <a:xfrm>
              <a:off x="877709" y="938373"/>
              <a:ext cx="7339600" cy="5234482"/>
            </a:xfrm>
            <a:prstGeom prst="round2SameRect">
              <a:avLst>
                <a:gd fmla="val 5601" name="adj1"/>
                <a:gd fmla="val 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5" name="Google Shape;235;p15"/>
            <p:cNvSpPr/>
            <p:nvPr/>
          </p:nvSpPr>
          <p:spPr>
            <a:xfrm>
              <a:off x="930758" y="995668"/>
              <a:ext cx="7233502" cy="5177187"/>
            </a:xfrm>
            <a:prstGeom prst="round2SameRect">
              <a:avLst>
                <a:gd fmla="val 4499" name="adj1"/>
                <a:gd fmla="val 0" name="adj2"/>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6" name="Google Shape;236;p15"/>
            <p:cNvSpPr/>
            <p:nvPr/>
          </p:nvSpPr>
          <p:spPr>
            <a:xfrm rot="-5400000">
              <a:off x="2264894" y="295974"/>
              <a:ext cx="4565229" cy="6599909"/>
            </a:xfrm>
            <a:prstGeom prst="roundRect">
              <a:avLst>
                <a:gd fmla="val 1476" name="adj"/>
              </a:avLst>
            </a:prstGeom>
            <a:solidFill>
              <a:schemeClr val="lt1"/>
            </a:solidFill>
            <a:ln cap="flat" cmpd="sng" w="9525">
              <a:solidFill>
                <a:srgbClr val="D2CD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7" name="Google Shape;237;p15"/>
            <p:cNvSpPr/>
            <p:nvPr/>
          </p:nvSpPr>
          <p:spPr>
            <a:xfrm rot="10800000">
              <a:off x="510811" y="5998253"/>
              <a:ext cx="8073393" cy="248975"/>
            </a:xfrm>
            <a:prstGeom prst="round2SameRect">
              <a:avLst>
                <a:gd fmla="val 50000" name="adj1"/>
                <a:gd fmla="val 0" name="adj2"/>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8" name="Google Shape;238;p15"/>
            <p:cNvSpPr/>
            <p:nvPr/>
          </p:nvSpPr>
          <p:spPr>
            <a:xfrm>
              <a:off x="3668019" y="6206338"/>
              <a:ext cx="1758981" cy="45647"/>
            </a:xfrm>
            <a:prstGeom prst="round2SameRect">
              <a:avLst>
                <a:gd fmla="val 50000" name="adj1"/>
                <a:gd fmla="val 0" name="adj2"/>
              </a:avLst>
            </a:prstGeom>
            <a:gradFill>
              <a:gsLst>
                <a:gs pos="0">
                  <a:srgbClr val="000000">
                    <a:alpha val="0"/>
                  </a:srgbClr>
                </a:gs>
                <a:gs pos="100000">
                  <a:srgbClr val="000000">
                    <a:alpha val="3098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9" name="Google Shape;239;p15"/>
            <p:cNvSpPr/>
            <p:nvPr/>
          </p:nvSpPr>
          <p:spPr>
            <a:xfrm rot="-5400000">
              <a:off x="4660498" y="1119143"/>
              <a:ext cx="48680" cy="4868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0" name="Google Shape;240;p15"/>
            <p:cNvSpPr/>
            <p:nvPr/>
          </p:nvSpPr>
          <p:spPr>
            <a:xfrm rot="-5400000">
              <a:off x="4505961" y="1106017"/>
              <a:ext cx="83096" cy="83096"/>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15"/>
            <p:cNvSpPr/>
            <p:nvPr/>
          </p:nvSpPr>
          <p:spPr>
            <a:xfrm rot="-5400000">
              <a:off x="4524686" y="1124741"/>
              <a:ext cx="45647" cy="45647"/>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42" name="Google Shape;242;p15"/>
          <p:cNvSpPr txBox="1"/>
          <p:nvPr>
            <p:ph idx="1" type="body"/>
          </p:nvPr>
        </p:nvSpPr>
        <p:spPr>
          <a:xfrm>
            <a:off x="432000" y="1152000"/>
            <a:ext cx="2951603" cy="219623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rgbClr val="3F3F3F"/>
              </a:buClr>
              <a:buSzPts val="2800"/>
              <a:buNone/>
              <a:defRPr sz="2800">
                <a:solidFill>
                  <a:srgbClr val="3F3F3F"/>
                </a:solidFill>
              </a:defRPr>
            </a:lvl1pPr>
            <a:lvl2pPr indent="-228600" lvl="1" marL="914400" algn="l">
              <a:lnSpc>
                <a:spcPct val="90000"/>
              </a:lnSpc>
              <a:spcBef>
                <a:spcPts val="500"/>
              </a:spcBef>
              <a:spcAft>
                <a:spcPts val="0"/>
              </a:spcAft>
              <a:buClr>
                <a:srgbClr val="3F3F3F"/>
              </a:buClr>
              <a:buSzPts val="2400"/>
              <a:buNone/>
              <a:defRPr sz="2400">
                <a:solidFill>
                  <a:srgbClr val="3F3F3F"/>
                </a:solidFill>
              </a:defRPr>
            </a:lvl2pPr>
            <a:lvl3pPr indent="-228600" lvl="2" marL="1371600" algn="l">
              <a:lnSpc>
                <a:spcPct val="90000"/>
              </a:lnSpc>
              <a:spcBef>
                <a:spcPts val="500"/>
              </a:spcBef>
              <a:spcAft>
                <a:spcPts val="0"/>
              </a:spcAft>
              <a:buClr>
                <a:srgbClr val="3F3F3F"/>
              </a:buClr>
              <a:buSzPts val="2000"/>
              <a:buNone/>
              <a:defRPr sz="2000">
                <a:solidFill>
                  <a:srgbClr val="3F3F3F"/>
                </a:solidFill>
              </a:defRPr>
            </a:lvl3pPr>
            <a:lvl4pPr indent="-228600" lvl="3" marL="1828800" algn="l">
              <a:lnSpc>
                <a:spcPct val="90000"/>
              </a:lnSpc>
              <a:spcBef>
                <a:spcPts val="500"/>
              </a:spcBef>
              <a:spcAft>
                <a:spcPts val="0"/>
              </a:spcAft>
              <a:buClr>
                <a:srgbClr val="3F3F3F"/>
              </a:buClr>
              <a:buSzPts val="2000"/>
              <a:buNone/>
              <a:defRPr sz="2000">
                <a:solidFill>
                  <a:srgbClr val="3F3F3F"/>
                </a:solidFill>
              </a:defRPr>
            </a:lvl4pPr>
            <a:lvl5pPr indent="-228600" lvl="4" marL="2286000" algn="l">
              <a:lnSpc>
                <a:spcPct val="90000"/>
              </a:lnSpc>
              <a:spcBef>
                <a:spcPts val="500"/>
              </a:spcBef>
              <a:spcAft>
                <a:spcPts val="0"/>
              </a:spcAft>
              <a:buClr>
                <a:srgbClr val="3F3F3F"/>
              </a:buClr>
              <a:buSzPts val="2000"/>
              <a:buNone/>
              <a:defRPr sz="20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1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15"/>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1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246" name="Google Shape;246;p15"/>
          <p:cNvSpPr/>
          <p:nvPr>
            <p:ph idx="2" type="pic"/>
          </p:nvPr>
        </p:nvSpPr>
        <p:spPr>
          <a:xfrm>
            <a:off x="4092796" y="1376357"/>
            <a:ext cx="6333545" cy="4379625"/>
          </a:xfrm>
          <a:prstGeom prst="roundRect">
            <a:avLst>
              <a:gd fmla="val 1356" name="adj"/>
            </a:avLst>
          </a:prstGeom>
          <a:solidFill>
            <a:srgbClr val="F2F2F2"/>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100"/>
              <a:buFont typeface="Arial"/>
              <a:buNone/>
              <a:defRPr b="0" i="1" sz="11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7" name="Google Shape;247;p15"/>
          <p:cNvSpPr txBox="1"/>
          <p:nvPr>
            <p:ph idx="3" type="body"/>
          </p:nvPr>
        </p:nvSpPr>
        <p:spPr>
          <a:xfrm>
            <a:off x="431800" y="3509766"/>
            <a:ext cx="2951163" cy="2322709"/>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mage Bullets">
  <p:cSld name="3 Column Image Bullets">
    <p:spTree>
      <p:nvGrpSpPr>
        <p:cNvPr id="248" name="Shape 248"/>
        <p:cNvGrpSpPr/>
        <p:nvPr/>
      </p:nvGrpSpPr>
      <p:grpSpPr>
        <a:xfrm>
          <a:off x="0" y="0"/>
          <a:ext cx="0" cy="0"/>
          <a:chOff x="0" y="0"/>
          <a:chExt cx="0" cy="0"/>
        </a:xfrm>
      </p:grpSpPr>
      <p:sp>
        <p:nvSpPr>
          <p:cNvPr id="249" name="Google Shape;249;p16"/>
          <p:cNvSpPr/>
          <p:nvPr/>
        </p:nvSpPr>
        <p:spPr>
          <a:xfrm>
            <a:off x="8294151"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0" name="Google Shape;250;p16"/>
          <p:cNvSpPr/>
          <p:nvPr/>
        </p:nvSpPr>
        <p:spPr>
          <a:xfrm>
            <a:off x="5345060"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1" name="Google Shape;251;p16"/>
          <p:cNvSpPr/>
          <p:nvPr/>
        </p:nvSpPr>
        <p:spPr>
          <a:xfrm>
            <a:off x="2398763" y="2030748"/>
            <a:ext cx="1508760" cy="150876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2" name="Google Shape;252;p1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16"/>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1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255" name="Google Shape;255;p16"/>
          <p:cNvSpPr txBox="1"/>
          <p:nvPr>
            <p:ph idx="1" type="body"/>
          </p:nvPr>
        </p:nvSpPr>
        <p:spPr>
          <a:xfrm>
            <a:off x="2071452"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16"/>
          <p:cNvSpPr txBox="1"/>
          <p:nvPr>
            <p:ph idx="2" type="body"/>
          </p:nvPr>
        </p:nvSpPr>
        <p:spPr>
          <a:xfrm>
            <a:off x="5020543" y="4688112"/>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16"/>
          <p:cNvSpPr txBox="1"/>
          <p:nvPr>
            <p:ph idx="3" type="body"/>
          </p:nvPr>
        </p:nvSpPr>
        <p:spPr>
          <a:xfrm>
            <a:off x="7969634" y="4683647"/>
            <a:ext cx="2160588"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16"/>
          <p:cNvSpPr txBox="1"/>
          <p:nvPr>
            <p:ph idx="4" type="body"/>
          </p:nvPr>
        </p:nvSpPr>
        <p:spPr>
          <a:xfrm>
            <a:off x="2071453"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16"/>
          <p:cNvSpPr txBox="1"/>
          <p:nvPr>
            <p:ph idx="5" type="body"/>
          </p:nvPr>
        </p:nvSpPr>
        <p:spPr>
          <a:xfrm>
            <a:off x="5020543" y="3926335"/>
            <a:ext cx="2160588"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16"/>
          <p:cNvSpPr txBox="1"/>
          <p:nvPr>
            <p:ph idx="6" type="body"/>
          </p:nvPr>
        </p:nvSpPr>
        <p:spPr>
          <a:xfrm>
            <a:off x="7969635" y="3926335"/>
            <a:ext cx="2160587"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16"/>
          <p:cNvSpPr txBox="1"/>
          <p:nvPr>
            <p:ph idx="7"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16"/>
          <p:cNvSpPr/>
          <p:nvPr>
            <p:ph idx="8" type="pic"/>
          </p:nvPr>
        </p:nvSpPr>
        <p:spPr>
          <a:xfrm>
            <a:off x="2724708" y="2358091"/>
            <a:ext cx="854075" cy="854075"/>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3" name="Google Shape;263;p16"/>
          <p:cNvSpPr/>
          <p:nvPr>
            <p:ph idx="9" type="pic"/>
          </p:nvPr>
        </p:nvSpPr>
        <p:spPr>
          <a:xfrm>
            <a:off x="5672402" y="2358091"/>
            <a:ext cx="854075" cy="854075"/>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4" name="Google Shape;264;p16"/>
          <p:cNvSpPr/>
          <p:nvPr>
            <p:ph idx="13" type="pic"/>
          </p:nvPr>
        </p:nvSpPr>
        <p:spPr>
          <a:xfrm>
            <a:off x="8621493" y="2358090"/>
            <a:ext cx="854075" cy="854075"/>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descr="First divider line on slide" id="265" name="Google Shape;265;p16"/>
          <p:cNvCxnSpPr/>
          <p:nvPr/>
        </p:nvCxnSpPr>
        <p:spPr>
          <a:xfrm>
            <a:off x="4626292" y="2033542"/>
            <a:ext cx="0" cy="1487495"/>
          </a:xfrm>
          <a:prstGeom prst="straightConnector1">
            <a:avLst/>
          </a:prstGeom>
          <a:noFill/>
          <a:ln cap="flat" cmpd="sng" w="9525">
            <a:solidFill>
              <a:srgbClr val="F2F2F2"/>
            </a:solidFill>
            <a:prstDash val="solid"/>
            <a:miter lim="800000"/>
            <a:headEnd len="sm" w="sm" type="none"/>
            <a:tailEnd len="sm" w="sm" type="none"/>
          </a:ln>
        </p:spPr>
      </p:cxnSp>
      <p:cxnSp>
        <p:nvCxnSpPr>
          <p:cNvPr descr="Second divider line on slide" id="266" name="Google Shape;266;p16"/>
          <p:cNvCxnSpPr/>
          <p:nvPr/>
        </p:nvCxnSpPr>
        <p:spPr>
          <a:xfrm>
            <a:off x="7575384" y="2033542"/>
            <a:ext cx="0" cy="1487495"/>
          </a:xfrm>
          <a:prstGeom prst="straightConnector1">
            <a:avLst/>
          </a:prstGeom>
          <a:noFill/>
          <a:ln cap="flat" cmpd="sng" w="9525">
            <a:solidFill>
              <a:srgbClr val="F2F2F2"/>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Numbers Option 2">
  <p:cSld name="Large Numbers Option 2">
    <p:spTree>
      <p:nvGrpSpPr>
        <p:cNvPr id="267" name="Shape 267"/>
        <p:cNvGrpSpPr/>
        <p:nvPr/>
      </p:nvGrpSpPr>
      <p:grpSpPr>
        <a:xfrm>
          <a:off x="0" y="0"/>
          <a:ext cx="0" cy="0"/>
          <a:chOff x="0" y="0"/>
          <a:chExt cx="0" cy="0"/>
        </a:xfrm>
      </p:grpSpPr>
      <p:sp>
        <p:nvSpPr>
          <p:cNvPr id="268" name="Google Shape;268;p17"/>
          <p:cNvSpPr/>
          <p:nvPr>
            <p:ph idx="1" type="body"/>
          </p:nvPr>
        </p:nvSpPr>
        <p:spPr>
          <a:xfrm>
            <a:off x="890706" y="1579984"/>
            <a:ext cx="4348065" cy="4348065"/>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2100"/>
              <a:buNone/>
              <a:defRPr sz="2100">
                <a:solidFill>
                  <a:srgbClr val="3F3F3F"/>
                </a:solidFill>
                <a:latin typeface="Calibri"/>
                <a:ea typeface="Calibri"/>
                <a:cs typeface="Calibri"/>
                <a:sym typeface="Calibri"/>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17"/>
          <p:cNvSpPr/>
          <p:nvPr>
            <p:ph idx="2" type="body"/>
          </p:nvPr>
        </p:nvSpPr>
        <p:spPr>
          <a:xfrm>
            <a:off x="4739330" y="1754721"/>
            <a:ext cx="3998591" cy="3998591"/>
          </a:xfrm>
          <a:prstGeom prst="ellipse">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2100"/>
              <a:buNone/>
              <a:defRPr sz="21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17"/>
          <p:cNvSpPr/>
          <p:nvPr>
            <p:ph idx="3" type="body"/>
          </p:nvPr>
        </p:nvSpPr>
        <p:spPr>
          <a:xfrm>
            <a:off x="8238481" y="2193897"/>
            <a:ext cx="3120238" cy="3120238"/>
          </a:xfrm>
          <a:prstGeom prst="ellipse">
            <a:avLst/>
          </a:prstGeom>
          <a:no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2100"/>
              <a:buNone/>
              <a:defRPr sz="21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17"/>
          <p:cNvSpPr/>
          <p:nvPr/>
        </p:nvSpPr>
        <p:spPr>
          <a:xfrm>
            <a:off x="4740115" y="2772299"/>
            <a:ext cx="494967" cy="1963434"/>
          </a:xfrm>
          <a:custGeom>
            <a:rect b="b" l="l" r="r" t="t"/>
            <a:pathLst>
              <a:path extrusionOk="0" h="1963434" w="494967">
                <a:moveTo>
                  <a:pt x="258706" y="0"/>
                </a:moveTo>
                <a:lnTo>
                  <a:pt x="324121" y="135794"/>
                </a:lnTo>
                <a:cubicBezTo>
                  <a:pt x="434133" y="395891"/>
                  <a:pt x="494967" y="681854"/>
                  <a:pt x="494967" y="982025"/>
                </a:cubicBezTo>
                <a:cubicBezTo>
                  <a:pt x="494967" y="1282196"/>
                  <a:pt x="434133" y="1568159"/>
                  <a:pt x="324121" y="1828257"/>
                </a:cubicBezTo>
                <a:lnTo>
                  <a:pt x="259003" y="1963434"/>
                </a:lnTo>
                <a:lnTo>
                  <a:pt x="241238" y="1934192"/>
                </a:lnTo>
                <a:cubicBezTo>
                  <a:pt x="87390" y="1650983"/>
                  <a:pt x="0" y="1326433"/>
                  <a:pt x="0" y="981472"/>
                </a:cubicBezTo>
                <a:cubicBezTo>
                  <a:pt x="0" y="636511"/>
                  <a:pt x="87390" y="311961"/>
                  <a:pt x="241238" y="2875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2" name="Google Shape;272;p17"/>
          <p:cNvSpPr/>
          <p:nvPr/>
        </p:nvSpPr>
        <p:spPr>
          <a:xfrm>
            <a:off x="8245937" y="2863999"/>
            <a:ext cx="491664" cy="1780035"/>
          </a:xfrm>
          <a:custGeom>
            <a:rect b="b" l="l" r="r" t="t"/>
            <a:pathLst>
              <a:path extrusionOk="0" h="1780035" w="491664">
                <a:moveTo>
                  <a:pt x="279162" y="0"/>
                </a:moveTo>
                <a:lnTo>
                  <a:pt x="334593" y="115068"/>
                </a:lnTo>
                <a:cubicBezTo>
                  <a:pt x="435735" y="354195"/>
                  <a:pt x="491664" y="617100"/>
                  <a:pt x="491664" y="893069"/>
                </a:cubicBezTo>
                <a:cubicBezTo>
                  <a:pt x="491664" y="1169038"/>
                  <a:pt x="435735" y="1431944"/>
                  <a:pt x="334593" y="1671070"/>
                </a:cubicBezTo>
                <a:lnTo>
                  <a:pt x="282102" y="1780035"/>
                </a:lnTo>
                <a:lnTo>
                  <a:pt x="265807" y="1758245"/>
                </a:lnTo>
                <a:cubicBezTo>
                  <a:pt x="97991" y="1509844"/>
                  <a:pt x="0" y="1210391"/>
                  <a:pt x="0" y="888052"/>
                </a:cubicBezTo>
                <a:cubicBezTo>
                  <a:pt x="0" y="565713"/>
                  <a:pt x="97991" y="266261"/>
                  <a:pt x="265807" y="178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3" name="Google Shape;273;p17"/>
          <p:cNvSpPr/>
          <p:nvPr/>
        </p:nvSpPr>
        <p:spPr>
          <a:xfrm rot="6973557">
            <a:off x="9799840" y="198216"/>
            <a:ext cx="748251" cy="780669"/>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4" name="Google Shape;274;p17"/>
          <p:cNvSpPr/>
          <p:nvPr/>
        </p:nvSpPr>
        <p:spPr>
          <a:xfrm rot="5483574">
            <a:off x="9854193" y="80859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5" name="Google Shape;275;p17"/>
          <p:cNvSpPr/>
          <p:nvPr/>
        </p:nvSpPr>
        <p:spPr>
          <a:xfrm rot="-7400842">
            <a:off x="10161654" y="-236402"/>
            <a:ext cx="1957093" cy="1399810"/>
          </a:xfrm>
          <a:custGeom>
            <a:rect b="b" l="l" r="r" t="t"/>
            <a:pathLst>
              <a:path extrusionOk="0" h="1399810" w="1957093">
                <a:moveTo>
                  <a:pt x="0" y="318772"/>
                </a:moveTo>
                <a:lnTo>
                  <a:pt x="858544" y="36067"/>
                </a:lnTo>
                <a:lnTo>
                  <a:pt x="1957093" y="0"/>
                </a:lnTo>
                <a:lnTo>
                  <a:pt x="1012700" y="1399810"/>
                </a:lnTo>
                <a:lnTo>
                  <a:pt x="172487" y="1221089"/>
                </a:lnTo>
                <a:lnTo>
                  <a:pt x="0" y="31877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6" name="Google Shape;276;p17"/>
          <p:cNvSpPr/>
          <p:nvPr/>
        </p:nvSpPr>
        <p:spPr>
          <a:xfrm rot="-7364292">
            <a:off x="11753205" y="112024"/>
            <a:ext cx="332291" cy="247882"/>
          </a:xfrm>
          <a:custGeom>
            <a:rect b="b" l="l" r="r" t="t"/>
            <a:pathLst>
              <a:path extrusionOk="0" h="1081038" w="1449157">
                <a:moveTo>
                  <a:pt x="0" y="0"/>
                </a:moveTo>
                <a:lnTo>
                  <a:pt x="1449157" y="433129"/>
                </a:lnTo>
                <a:lnTo>
                  <a:pt x="1012700" y="1081038"/>
                </a:lnTo>
                <a:lnTo>
                  <a:pt x="172487" y="902317"/>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7" name="Google Shape;277;p17"/>
          <p:cNvSpPr/>
          <p:nvPr/>
        </p:nvSpPr>
        <p:spPr>
          <a:xfrm rot="-8263484">
            <a:off x="137666" y="5349121"/>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8" name="Google Shape;278;p17"/>
          <p:cNvSpPr/>
          <p:nvPr/>
        </p:nvSpPr>
        <p:spPr>
          <a:xfrm rot="5738060">
            <a:off x="100722" y="5962094"/>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p17"/>
          <p:cNvSpPr/>
          <p:nvPr/>
        </p:nvSpPr>
        <p:spPr>
          <a:xfrm rot="8291645">
            <a:off x="10081798" y="798094"/>
            <a:ext cx="371360" cy="273702"/>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0" name="Google Shape;280;p1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1" name="Google Shape;281;p17"/>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1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283" name="Google Shape;283;p17"/>
          <p:cNvSpPr/>
          <p:nvPr/>
        </p:nvSpPr>
        <p:spPr>
          <a:xfrm rot="3693105">
            <a:off x="270909" y="5041123"/>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4" name="Google Shape;284;p17"/>
          <p:cNvSpPr txBox="1"/>
          <p:nvPr>
            <p:ph idx="4" type="body"/>
          </p:nvPr>
        </p:nvSpPr>
        <p:spPr>
          <a:xfrm>
            <a:off x="1364343" y="2505766"/>
            <a:ext cx="3374987" cy="885825"/>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8000"/>
              <a:buNone/>
              <a:defRPr b="1" sz="8000">
                <a:latin typeface="Rockwell"/>
                <a:ea typeface="Rockwell"/>
                <a:cs typeface="Rockwell"/>
                <a:sym typeface="Rockwell"/>
              </a:defRPr>
            </a:lvl1pPr>
            <a:lvl2pPr indent="-228600" lvl="1" marL="914400" algn="l">
              <a:lnSpc>
                <a:spcPct val="90000"/>
              </a:lnSpc>
              <a:spcBef>
                <a:spcPts val="500"/>
              </a:spcBef>
              <a:spcAft>
                <a:spcPts val="0"/>
              </a:spcAft>
              <a:buClr>
                <a:srgbClr val="3F3F3F"/>
              </a:buClr>
              <a:buSzPts val="8000"/>
              <a:buNone/>
              <a:defRPr sz="8000">
                <a:latin typeface="Rockwell"/>
                <a:ea typeface="Rockwell"/>
                <a:cs typeface="Rockwell"/>
                <a:sym typeface="Rockwell"/>
              </a:defRPr>
            </a:lvl2pPr>
            <a:lvl3pPr indent="-228600" lvl="2" marL="1371600" algn="l">
              <a:lnSpc>
                <a:spcPct val="90000"/>
              </a:lnSpc>
              <a:spcBef>
                <a:spcPts val="500"/>
              </a:spcBef>
              <a:spcAft>
                <a:spcPts val="0"/>
              </a:spcAft>
              <a:buClr>
                <a:srgbClr val="3F3F3F"/>
              </a:buClr>
              <a:buSzPts val="8000"/>
              <a:buNone/>
              <a:defRPr sz="8000">
                <a:latin typeface="Rockwell"/>
                <a:ea typeface="Rockwell"/>
                <a:cs typeface="Rockwell"/>
                <a:sym typeface="Rockwell"/>
              </a:defRPr>
            </a:lvl3pPr>
            <a:lvl4pPr indent="-228600" lvl="3" marL="1828800" algn="l">
              <a:lnSpc>
                <a:spcPct val="90000"/>
              </a:lnSpc>
              <a:spcBef>
                <a:spcPts val="500"/>
              </a:spcBef>
              <a:spcAft>
                <a:spcPts val="0"/>
              </a:spcAft>
              <a:buClr>
                <a:srgbClr val="3F3F3F"/>
              </a:buClr>
              <a:buSzPts val="8000"/>
              <a:buNone/>
              <a:defRPr sz="8000">
                <a:latin typeface="Rockwell"/>
                <a:ea typeface="Rockwell"/>
                <a:cs typeface="Rockwell"/>
                <a:sym typeface="Rockwell"/>
              </a:defRPr>
            </a:lvl4pPr>
            <a:lvl5pPr indent="-228600" lvl="4" marL="2286000" algn="l">
              <a:lnSpc>
                <a:spcPct val="90000"/>
              </a:lnSpc>
              <a:spcBef>
                <a:spcPts val="500"/>
              </a:spcBef>
              <a:spcAft>
                <a:spcPts val="0"/>
              </a:spcAft>
              <a:buClr>
                <a:srgbClr val="3F3F3F"/>
              </a:buClr>
              <a:buSzPts val="8000"/>
              <a:buNone/>
              <a:defRPr sz="8000">
                <a:latin typeface="Rockwell"/>
                <a:ea typeface="Rockwell"/>
                <a:cs typeface="Rockwell"/>
                <a:sym typeface="Rockwe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17"/>
          <p:cNvSpPr txBox="1"/>
          <p:nvPr>
            <p:ph idx="5" type="body"/>
          </p:nvPr>
        </p:nvSpPr>
        <p:spPr>
          <a:xfrm>
            <a:off x="5212968" y="2505766"/>
            <a:ext cx="3025513" cy="885825"/>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8000"/>
              <a:buNone/>
              <a:defRPr b="1" i="0" sz="8000">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17"/>
          <p:cNvSpPr txBox="1"/>
          <p:nvPr>
            <p:ph idx="6" type="body"/>
          </p:nvPr>
        </p:nvSpPr>
        <p:spPr>
          <a:xfrm>
            <a:off x="8737600" y="2490630"/>
            <a:ext cx="2090738" cy="900962"/>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8000"/>
              <a:buNone/>
              <a:defRPr b="1" i="0" sz="8000">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17"/>
          <p:cNvSpPr txBox="1"/>
          <p:nvPr>
            <p:ph idx="7" type="body"/>
          </p:nvPr>
        </p:nvSpPr>
        <p:spPr>
          <a:xfrm>
            <a:off x="1820138" y="4015478"/>
            <a:ext cx="2489200" cy="101282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17"/>
          <p:cNvSpPr txBox="1"/>
          <p:nvPr>
            <p:ph idx="8" type="body"/>
          </p:nvPr>
        </p:nvSpPr>
        <p:spPr>
          <a:xfrm>
            <a:off x="5481124" y="4015478"/>
            <a:ext cx="2489200" cy="101123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17"/>
          <p:cNvSpPr txBox="1"/>
          <p:nvPr>
            <p:ph idx="9" type="body"/>
          </p:nvPr>
        </p:nvSpPr>
        <p:spPr>
          <a:xfrm>
            <a:off x="8737600" y="4015478"/>
            <a:ext cx="2090738" cy="101282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90" name="Shape 290"/>
        <p:cNvGrpSpPr/>
        <p:nvPr/>
      </p:nvGrpSpPr>
      <p:grpSpPr>
        <a:xfrm>
          <a:off x="0" y="0"/>
          <a:ext cx="0" cy="0"/>
          <a:chOff x="0" y="0"/>
          <a:chExt cx="0" cy="0"/>
        </a:xfrm>
      </p:grpSpPr>
      <p:sp>
        <p:nvSpPr>
          <p:cNvPr id="291" name="Google Shape;291;p18"/>
          <p:cNvSpPr/>
          <p:nvPr/>
        </p:nvSpPr>
        <p:spPr>
          <a:xfrm rot="-2339177">
            <a:off x="10216425" y="538864"/>
            <a:ext cx="467362" cy="344458"/>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2" name="Google Shape;292;p18"/>
          <p:cNvSpPr/>
          <p:nvPr/>
        </p:nvSpPr>
        <p:spPr>
          <a:xfrm rot="-1222373">
            <a:off x="10678141" y="849218"/>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3" name="Google Shape;293;p18"/>
          <p:cNvSpPr/>
          <p:nvPr/>
        </p:nvSpPr>
        <p:spPr>
          <a:xfrm rot="-2339177">
            <a:off x="10717367" y="620572"/>
            <a:ext cx="250689" cy="18476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4" name="Google Shape;294;p18"/>
          <p:cNvSpPr/>
          <p:nvPr/>
        </p:nvSpPr>
        <p:spPr>
          <a:xfrm rot="-1789612">
            <a:off x="11064926" y="781602"/>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5" name="Google Shape;295;p18"/>
          <p:cNvSpPr/>
          <p:nvPr/>
        </p:nvSpPr>
        <p:spPr>
          <a:xfrm rot="-3322149">
            <a:off x="11152527" y="3820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6" name="Google Shape;296;p18"/>
          <p:cNvSpPr/>
          <p:nvPr/>
        </p:nvSpPr>
        <p:spPr>
          <a:xfrm rot="-838582">
            <a:off x="11545452" y="1030689"/>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7" name="Google Shape;297;p18"/>
          <p:cNvSpPr/>
          <p:nvPr/>
        </p:nvSpPr>
        <p:spPr>
          <a:xfrm rot="-4284707">
            <a:off x="11756248" y="2475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8" name="Google Shape;298;p18"/>
          <p:cNvSpPr/>
          <p:nvPr/>
        </p:nvSpPr>
        <p:spPr>
          <a:xfrm rot="-1517764">
            <a:off x="11448108" y="631127"/>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9" name="Google Shape;299;p18"/>
          <p:cNvSpPr/>
          <p:nvPr/>
        </p:nvSpPr>
        <p:spPr>
          <a:xfrm rot="-1720268">
            <a:off x="11668879" y="824433"/>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0" name="Google Shape;300;p18"/>
          <p:cNvSpPr/>
          <p:nvPr/>
        </p:nvSpPr>
        <p:spPr>
          <a:xfrm rot="328041">
            <a:off x="10094502" y="901548"/>
            <a:ext cx="579699" cy="606799"/>
          </a:xfrm>
          <a:custGeom>
            <a:rect b="b" l="l" r="r" t="t"/>
            <a:pathLst>
              <a:path extrusionOk="0" h="510610" w="487806">
                <a:moveTo>
                  <a:pt x="487806" y="171848"/>
                </a:moveTo>
                <a:lnTo>
                  <a:pt x="308036" y="510610"/>
                </a:lnTo>
                <a:lnTo>
                  <a:pt x="0" y="0"/>
                </a:lnTo>
                <a:lnTo>
                  <a:pt x="487806" y="17184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1" name="Google Shape;301;p18"/>
          <p:cNvSpPr/>
          <p:nvPr/>
        </p:nvSpPr>
        <p:spPr>
          <a:xfrm>
            <a:off x="10871770" y="1202556"/>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2" name="Google Shape;302;p18"/>
          <p:cNvSpPr/>
          <p:nvPr/>
        </p:nvSpPr>
        <p:spPr>
          <a:xfrm rot="-838582">
            <a:off x="11512604" y="1484835"/>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3" name="Google Shape;303;p18"/>
          <p:cNvSpPr/>
          <p:nvPr/>
        </p:nvSpPr>
        <p:spPr>
          <a:xfrm rot="1160487">
            <a:off x="10291662" y="1614015"/>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4" name="Google Shape;304;p18"/>
          <p:cNvSpPr/>
          <p:nvPr/>
        </p:nvSpPr>
        <p:spPr>
          <a:xfrm rot="803026">
            <a:off x="11586107" y="2015428"/>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5" name="Google Shape;305;p1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18"/>
          <p:cNvSpPr txBox="1"/>
          <p:nvPr>
            <p:ph idx="1" type="body"/>
          </p:nvPr>
        </p:nvSpPr>
        <p:spPr>
          <a:xfrm>
            <a:off x="432000" y="1152000"/>
            <a:ext cx="54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7" name="Google Shape;307;p18"/>
          <p:cNvSpPr txBox="1"/>
          <p:nvPr>
            <p:ph idx="2" type="body"/>
          </p:nvPr>
        </p:nvSpPr>
        <p:spPr>
          <a:xfrm>
            <a:off x="432000" y="1584000"/>
            <a:ext cx="5472000" cy="4608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18"/>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1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310" name="Google Shape;310;p18"/>
          <p:cNvSpPr txBox="1"/>
          <p:nvPr>
            <p:ph idx="3" type="body"/>
          </p:nvPr>
        </p:nvSpPr>
        <p:spPr>
          <a:xfrm>
            <a:off x="6300000" y="1581663"/>
            <a:ext cx="5472000" cy="4608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18"/>
          <p:cNvSpPr txBox="1"/>
          <p:nvPr>
            <p:ph idx="4" type="body"/>
          </p:nvPr>
        </p:nvSpPr>
        <p:spPr>
          <a:xfrm>
            <a:off x="6288002" y="1151785"/>
            <a:ext cx="5483998" cy="35486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pace">
  <p:cSld name="Market Space">
    <p:spTree>
      <p:nvGrpSpPr>
        <p:cNvPr id="312" name="Shape 312"/>
        <p:cNvGrpSpPr/>
        <p:nvPr/>
      </p:nvGrpSpPr>
      <p:grpSpPr>
        <a:xfrm>
          <a:off x="0" y="0"/>
          <a:ext cx="0" cy="0"/>
          <a:chOff x="0" y="0"/>
          <a:chExt cx="0" cy="0"/>
        </a:xfrm>
      </p:grpSpPr>
      <p:sp>
        <p:nvSpPr>
          <p:cNvPr id="313" name="Google Shape;313;p19"/>
          <p:cNvSpPr/>
          <p:nvPr/>
        </p:nvSpPr>
        <p:spPr>
          <a:xfrm rot="4308689">
            <a:off x="9605830" y="-345925"/>
            <a:ext cx="2706415" cy="2832124"/>
          </a:xfrm>
          <a:custGeom>
            <a:rect b="b" l="l" r="r" t="t"/>
            <a:pathLst>
              <a:path extrusionOk="0" h="3737093" w="3571215">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4" name="Google Shape;314;p1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p19"/>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 name="Google Shape;316;p1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cxnSp>
        <p:nvCxnSpPr>
          <p:cNvPr id="317" name="Google Shape;317;p19"/>
          <p:cNvCxnSpPr/>
          <p:nvPr/>
        </p:nvCxnSpPr>
        <p:spPr>
          <a:xfrm>
            <a:off x="6096000" y="1319756"/>
            <a:ext cx="0" cy="4369844"/>
          </a:xfrm>
          <a:prstGeom prst="straightConnector1">
            <a:avLst/>
          </a:prstGeom>
          <a:noFill/>
          <a:ln cap="flat" cmpd="sng" w="9525">
            <a:solidFill>
              <a:srgbClr val="D8D8D8"/>
            </a:solidFill>
            <a:prstDash val="solid"/>
            <a:miter lim="800000"/>
            <a:headEnd len="med" w="med" type="triangle"/>
            <a:tailEnd len="med" w="med" type="triangle"/>
          </a:ln>
        </p:spPr>
      </p:cxnSp>
      <p:cxnSp>
        <p:nvCxnSpPr>
          <p:cNvPr id="318" name="Google Shape;318;p19"/>
          <p:cNvCxnSpPr/>
          <p:nvPr/>
        </p:nvCxnSpPr>
        <p:spPr>
          <a:xfrm rot="10800000">
            <a:off x="432000" y="3504678"/>
            <a:ext cx="11340000" cy="0"/>
          </a:xfrm>
          <a:prstGeom prst="straightConnector1">
            <a:avLst/>
          </a:prstGeom>
          <a:noFill/>
          <a:ln cap="flat" cmpd="sng" w="9525">
            <a:solidFill>
              <a:srgbClr val="D8D8D8"/>
            </a:solidFill>
            <a:prstDash val="solid"/>
            <a:miter lim="800000"/>
            <a:headEnd len="med" w="med" type="triangle"/>
            <a:tailEnd len="med" w="med" type="triangle"/>
          </a:ln>
        </p:spPr>
      </p:cxnSp>
      <p:sp>
        <p:nvSpPr>
          <p:cNvPr id="319" name="Google Shape;319;p19"/>
          <p:cNvSpPr txBox="1"/>
          <p:nvPr>
            <p:ph idx="1" type="body"/>
          </p:nvPr>
        </p:nvSpPr>
        <p:spPr>
          <a:xfrm>
            <a:off x="5112000" y="951013"/>
            <a:ext cx="1980000" cy="252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19"/>
          <p:cNvSpPr txBox="1"/>
          <p:nvPr>
            <p:ph idx="2" type="body"/>
          </p:nvPr>
        </p:nvSpPr>
        <p:spPr>
          <a:xfrm>
            <a:off x="5106000" y="5857570"/>
            <a:ext cx="1980000" cy="252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p19"/>
          <p:cNvSpPr txBox="1"/>
          <p:nvPr>
            <p:ph idx="3" type="body"/>
          </p:nvPr>
        </p:nvSpPr>
        <p:spPr>
          <a:xfrm>
            <a:off x="432000" y="3187823"/>
            <a:ext cx="1980000" cy="25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19"/>
          <p:cNvSpPr txBox="1"/>
          <p:nvPr>
            <p:ph idx="4" type="body"/>
          </p:nvPr>
        </p:nvSpPr>
        <p:spPr>
          <a:xfrm>
            <a:off x="9792001" y="3187823"/>
            <a:ext cx="1980000" cy="252000"/>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 Boxed">
  <p:cSld name="3 Col Boxed">
    <p:spTree>
      <p:nvGrpSpPr>
        <p:cNvPr id="323" name="Shape 323"/>
        <p:cNvGrpSpPr/>
        <p:nvPr/>
      </p:nvGrpSpPr>
      <p:grpSpPr>
        <a:xfrm>
          <a:off x="0" y="0"/>
          <a:ext cx="0" cy="0"/>
          <a:chOff x="0" y="0"/>
          <a:chExt cx="0" cy="0"/>
        </a:xfrm>
      </p:grpSpPr>
      <p:sp>
        <p:nvSpPr>
          <p:cNvPr id="324" name="Google Shape;324;p2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20"/>
          <p:cNvSpPr/>
          <p:nvPr>
            <p:ph idx="1" type="body"/>
          </p:nvPr>
        </p:nvSpPr>
        <p:spPr>
          <a:xfrm>
            <a:off x="744396" y="2463936"/>
            <a:ext cx="3726003" cy="3314545"/>
          </a:xfrm>
          <a:prstGeom prst="rightArrowCallout">
            <a:avLst>
              <a:gd fmla="val 50000" name="adj1"/>
              <a:gd fmla="val 25000" name="adj2"/>
              <a:gd fmla="val 15421" name="adj3"/>
              <a:gd fmla="val 80487" name="adj4"/>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20"/>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2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328" name="Google Shape;328;p20"/>
          <p:cNvSpPr/>
          <p:nvPr>
            <p:ph idx="2" type="body"/>
          </p:nvPr>
        </p:nvSpPr>
        <p:spPr>
          <a:xfrm>
            <a:off x="4613985" y="2463801"/>
            <a:ext cx="3726469" cy="3314200"/>
          </a:xfrm>
          <a:prstGeom prst="rightArrowCallout">
            <a:avLst>
              <a:gd fmla="val 50000" name="adj1"/>
              <a:gd fmla="val 25000" name="adj2"/>
              <a:gd fmla="val 16186" name="adj3"/>
              <a:gd fmla="val 80493" name="adj4"/>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20"/>
          <p:cNvSpPr txBox="1"/>
          <p:nvPr>
            <p:ph idx="3" type="body"/>
          </p:nvPr>
        </p:nvSpPr>
        <p:spPr>
          <a:xfrm>
            <a:off x="8483985" y="2463801"/>
            <a:ext cx="2963619" cy="3314200"/>
          </a:xfrm>
          <a:prstGeom prst="rect">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0" name="Google Shape;330;p20"/>
          <p:cNvSpPr txBox="1"/>
          <p:nvPr>
            <p:ph idx="4"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 name="Google Shape;331;p20"/>
          <p:cNvSpPr txBox="1"/>
          <p:nvPr>
            <p:ph idx="5" type="body"/>
          </p:nvPr>
        </p:nvSpPr>
        <p:spPr>
          <a:xfrm>
            <a:off x="744236" y="1647240"/>
            <a:ext cx="2975578" cy="648000"/>
          </a:xfrm>
          <a:prstGeom prst="rect">
            <a:avLst/>
          </a:prstGeom>
          <a:noFill/>
          <a:ln cap="flat" cmpd="sng" w="9525">
            <a:solidFill>
              <a:schemeClr val="accent1"/>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Rockwell"/>
                <a:ea typeface="Rockwell"/>
                <a:cs typeface="Rockwell"/>
                <a:sym typeface="Rockwell"/>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 name="Google Shape;332;p20"/>
          <p:cNvSpPr txBox="1"/>
          <p:nvPr>
            <p:ph idx="6" type="body"/>
          </p:nvPr>
        </p:nvSpPr>
        <p:spPr>
          <a:xfrm>
            <a:off x="4608336" y="1647040"/>
            <a:ext cx="2975578" cy="6480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20"/>
          <p:cNvSpPr txBox="1"/>
          <p:nvPr>
            <p:ph idx="7" type="body"/>
          </p:nvPr>
        </p:nvSpPr>
        <p:spPr>
          <a:xfrm>
            <a:off x="8483986" y="1647240"/>
            <a:ext cx="2975578" cy="648000"/>
          </a:xfrm>
          <a:prstGeom prst="rect">
            <a:avLst/>
          </a:prstGeom>
          <a:noFill/>
          <a:ln cap="flat" cmpd="sng" w="9525">
            <a:solidFill>
              <a:schemeClr val="accent3"/>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and Text">
  <p:cSld name="Large Image and Text">
    <p:bg>
      <p:bgPr>
        <a:solidFill>
          <a:schemeClr val="lt1"/>
        </a:solidFill>
      </p:bgPr>
    </p:bg>
    <p:spTree>
      <p:nvGrpSpPr>
        <p:cNvPr id="28" name="Shape 28"/>
        <p:cNvGrpSpPr/>
        <p:nvPr/>
      </p:nvGrpSpPr>
      <p:grpSpPr>
        <a:xfrm>
          <a:off x="0" y="0"/>
          <a:ext cx="0" cy="0"/>
          <a:chOff x="0" y="0"/>
          <a:chExt cx="0" cy="0"/>
        </a:xfrm>
      </p:grpSpPr>
      <p:sp>
        <p:nvSpPr>
          <p:cNvPr id="29" name="Google Shape;29;p3"/>
          <p:cNvSpPr txBox="1"/>
          <p:nvPr>
            <p:ph type="ctrTitle"/>
          </p:nvPr>
        </p:nvSpPr>
        <p:spPr>
          <a:xfrm>
            <a:off x="84000" y="3517901"/>
            <a:ext cx="6012000" cy="1409700"/>
          </a:xfrm>
          <a:prstGeom prst="rect">
            <a:avLst/>
          </a:prstGeom>
          <a:solidFill>
            <a:schemeClr val="dk1"/>
          </a:solidFill>
          <a:ln>
            <a:noFill/>
          </a:ln>
        </p:spPr>
        <p:txBody>
          <a:bodyPr anchorCtr="0" anchor="b" bIns="144000" lIns="288000" spcFirstLastPara="1" rIns="432000" wrap="square" tIns="0">
            <a:noAutofit/>
          </a:bodyPr>
          <a:lstStyle>
            <a:lvl1pPr lvl="0" algn="r">
              <a:lnSpc>
                <a:spcPct val="90000"/>
              </a:lnSpc>
              <a:spcBef>
                <a:spcPts val="0"/>
              </a:spcBef>
              <a:spcAft>
                <a:spcPts val="0"/>
              </a:spcAft>
              <a:buClr>
                <a:schemeClr val="lt1"/>
              </a:buClr>
              <a:buSzPts val="4200"/>
              <a:buFont typeface="Rockwel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
          <p:cNvSpPr txBox="1"/>
          <p:nvPr>
            <p:ph idx="1" type="subTitle"/>
          </p:nvPr>
        </p:nvSpPr>
        <p:spPr>
          <a:xfrm>
            <a:off x="84000" y="4927600"/>
            <a:ext cx="6012000" cy="1845743"/>
          </a:xfrm>
          <a:prstGeom prst="rect">
            <a:avLst/>
          </a:prstGeom>
          <a:solidFill>
            <a:srgbClr val="262626"/>
          </a:solidFill>
          <a:ln>
            <a:noFill/>
          </a:ln>
        </p:spPr>
        <p:txBody>
          <a:bodyPr anchorCtr="0" anchor="t" bIns="0" lIns="288000" spcFirstLastPara="1" rIns="432000" wrap="square" tIns="144000">
            <a:noAutofit/>
          </a:bodyPr>
          <a:lstStyle>
            <a:lvl1pPr lvl="0" algn="r">
              <a:lnSpc>
                <a:spcPct val="90000"/>
              </a:lnSpc>
              <a:spcBef>
                <a:spcPts val="1000"/>
              </a:spcBef>
              <a:spcAft>
                <a:spcPts val="0"/>
              </a:spcAft>
              <a:buClr>
                <a:schemeClr val="lt1"/>
              </a:buClr>
              <a:buSzPts val="2100"/>
              <a:buNone/>
              <a:defRPr sz="21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2" name="Google Shape;32;p3"/>
          <p:cNvSpPr txBox="1"/>
          <p:nvPr/>
        </p:nvSpPr>
        <p:spPr>
          <a:xfrm>
            <a:off x="5861957" y="661307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rgbClr val="3F3F3F"/>
              </a:solidFill>
              <a:latin typeface="Calibri"/>
              <a:ea typeface="Calibri"/>
              <a:cs typeface="Calibri"/>
              <a:sym typeface="Calibri"/>
            </a:endParaRPr>
          </a:p>
        </p:txBody>
      </p:sp>
      <p:sp>
        <p:nvSpPr>
          <p:cNvPr id="33" name="Google Shape;33;p3"/>
          <p:cNvSpPr/>
          <p:nvPr>
            <p:ph idx="2" type="pic"/>
          </p:nvPr>
        </p:nvSpPr>
        <p:spPr>
          <a:xfrm>
            <a:off x="84000" y="86714"/>
            <a:ext cx="6009285" cy="3431187"/>
          </a:xfrm>
          <a:prstGeom prst="rect">
            <a:avLst/>
          </a:prstGeom>
          <a:solidFill>
            <a:srgbClr val="333333"/>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rgbClr val="D8D8D8"/>
              </a:buClr>
              <a:buSzPts val="1100"/>
              <a:buFont typeface="Arial"/>
              <a:buNone/>
              <a:defRPr b="0" i="1" sz="1100" u="none" cap="none" strike="noStrike">
                <a:solidFill>
                  <a:srgbClr val="D8D8D8"/>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3"/>
          <p:cNvSpPr txBox="1"/>
          <p:nvPr>
            <p:ph idx="3" type="body"/>
          </p:nvPr>
        </p:nvSpPr>
        <p:spPr>
          <a:xfrm>
            <a:off x="6464300" y="1152000"/>
            <a:ext cx="5307700" cy="4680000"/>
          </a:xfrm>
          <a:prstGeom prst="rect">
            <a:avLst/>
          </a:prstGeom>
          <a:noFill/>
          <a:ln>
            <a:noFill/>
          </a:ln>
        </p:spPr>
        <p:txBody>
          <a:bodyPr anchorCtr="0" anchor="b"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334" name="Shape 334"/>
        <p:cNvGrpSpPr/>
        <p:nvPr/>
      </p:nvGrpSpPr>
      <p:grpSpPr>
        <a:xfrm>
          <a:off x="0" y="0"/>
          <a:ext cx="0" cy="0"/>
          <a:chOff x="0" y="0"/>
          <a:chExt cx="0" cy="0"/>
        </a:xfrm>
      </p:grpSpPr>
      <p:sp>
        <p:nvSpPr>
          <p:cNvPr id="335" name="Google Shape;335;p2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6" name="Google Shape;336;p21"/>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2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338" name="Google Shape;338;p21"/>
          <p:cNvSpPr txBox="1"/>
          <p:nvPr>
            <p:ph idx="1"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39" name="Google Shape;339;p21"/>
          <p:cNvCxnSpPr/>
          <p:nvPr/>
        </p:nvCxnSpPr>
        <p:spPr>
          <a:xfrm>
            <a:off x="431800" y="3866682"/>
            <a:ext cx="11339513" cy="0"/>
          </a:xfrm>
          <a:prstGeom prst="straightConnector1">
            <a:avLst/>
          </a:prstGeom>
          <a:noFill/>
          <a:ln cap="flat" cmpd="sng" w="9525">
            <a:solidFill>
              <a:srgbClr val="BFBFBF"/>
            </a:solidFill>
            <a:prstDash val="solid"/>
            <a:miter lim="800000"/>
            <a:headEnd len="sm" w="sm" type="none"/>
            <a:tailEnd len="med" w="med" type="triangle"/>
          </a:ln>
        </p:spPr>
      </p:cxnSp>
      <p:sp>
        <p:nvSpPr>
          <p:cNvPr id="340" name="Google Shape;340;p21"/>
          <p:cNvSpPr txBox="1"/>
          <p:nvPr>
            <p:ph idx="2" type="body"/>
          </p:nvPr>
        </p:nvSpPr>
        <p:spPr>
          <a:xfrm>
            <a:off x="4129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7F7F7F"/>
              </a:buClr>
              <a:buSzPts val="1400"/>
              <a:buNone/>
              <a:defRPr sz="14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21"/>
          <p:cNvSpPr txBox="1"/>
          <p:nvPr>
            <p:ph idx="3" type="body"/>
          </p:nvPr>
        </p:nvSpPr>
        <p:spPr>
          <a:xfrm>
            <a:off x="4317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21"/>
          <p:cNvSpPr txBox="1"/>
          <p:nvPr>
            <p:ph idx="4" type="body"/>
          </p:nvPr>
        </p:nvSpPr>
        <p:spPr>
          <a:xfrm>
            <a:off x="90381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p21"/>
          <p:cNvSpPr txBox="1"/>
          <p:nvPr>
            <p:ph idx="5" type="body"/>
          </p:nvPr>
        </p:nvSpPr>
        <p:spPr>
          <a:xfrm>
            <a:off x="137583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21"/>
          <p:cNvSpPr txBox="1"/>
          <p:nvPr>
            <p:ph idx="6" type="body"/>
          </p:nvPr>
        </p:nvSpPr>
        <p:spPr>
          <a:xfrm>
            <a:off x="184785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 name="Google Shape;345;p21"/>
          <p:cNvSpPr txBox="1"/>
          <p:nvPr>
            <p:ph idx="7" type="body"/>
          </p:nvPr>
        </p:nvSpPr>
        <p:spPr>
          <a:xfrm>
            <a:off x="60771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7F7F7F"/>
              </a:buClr>
              <a:buSzPts val="1400"/>
              <a:buNone/>
              <a:defRPr sz="14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21"/>
          <p:cNvSpPr txBox="1"/>
          <p:nvPr>
            <p:ph idx="8" type="body"/>
          </p:nvPr>
        </p:nvSpPr>
        <p:spPr>
          <a:xfrm>
            <a:off x="231986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21"/>
          <p:cNvSpPr txBox="1"/>
          <p:nvPr>
            <p:ph idx="9" type="body"/>
          </p:nvPr>
        </p:nvSpPr>
        <p:spPr>
          <a:xfrm>
            <a:off x="279188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21"/>
          <p:cNvSpPr txBox="1"/>
          <p:nvPr>
            <p:ph idx="13" type="body"/>
          </p:nvPr>
        </p:nvSpPr>
        <p:spPr>
          <a:xfrm>
            <a:off x="326390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21"/>
          <p:cNvSpPr txBox="1"/>
          <p:nvPr>
            <p:ph idx="14" type="body"/>
          </p:nvPr>
        </p:nvSpPr>
        <p:spPr>
          <a:xfrm>
            <a:off x="467995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21"/>
          <p:cNvSpPr txBox="1"/>
          <p:nvPr>
            <p:ph idx="15" type="body"/>
          </p:nvPr>
        </p:nvSpPr>
        <p:spPr>
          <a:xfrm>
            <a:off x="373591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21"/>
          <p:cNvSpPr txBox="1"/>
          <p:nvPr>
            <p:ph idx="16" type="body"/>
          </p:nvPr>
        </p:nvSpPr>
        <p:spPr>
          <a:xfrm>
            <a:off x="420793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2" name="Google Shape;352;p21"/>
          <p:cNvSpPr txBox="1"/>
          <p:nvPr>
            <p:ph idx="17" type="body"/>
          </p:nvPr>
        </p:nvSpPr>
        <p:spPr>
          <a:xfrm>
            <a:off x="515196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3" name="Google Shape;353;p21"/>
          <p:cNvSpPr txBox="1"/>
          <p:nvPr>
            <p:ph idx="18" type="body"/>
          </p:nvPr>
        </p:nvSpPr>
        <p:spPr>
          <a:xfrm>
            <a:off x="562398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 name="Google Shape;354;p21"/>
          <p:cNvSpPr txBox="1"/>
          <p:nvPr>
            <p:ph idx="19" type="body"/>
          </p:nvPr>
        </p:nvSpPr>
        <p:spPr>
          <a:xfrm>
            <a:off x="60959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21"/>
          <p:cNvSpPr txBox="1"/>
          <p:nvPr>
            <p:ph idx="20" type="body"/>
          </p:nvPr>
        </p:nvSpPr>
        <p:spPr>
          <a:xfrm>
            <a:off x="656801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6" name="Google Shape;356;p21"/>
          <p:cNvSpPr txBox="1"/>
          <p:nvPr>
            <p:ph idx="21" type="body"/>
          </p:nvPr>
        </p:nvSpPr>
        <p:spPr>
          <a:xfrm>
            <a:off x="704002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 name="Google Shape;357;p21"/>
          <p:cNvSpPr txBox="1"/>
          <p:nvPr>
            <p:ph idx="22" type="body"/>
          </p:nvPr>
        </p:nvSpPr>
        <p:spPr>
          <a:xfrm>
            <a:off x="751204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8" name="Google Shape;358;p21"/>
          <p:cNvSpPr txBox="1"/>
          <p:nvPr>
            <p:ph idx="23" type="body"/>
          </p:nvPr>
        </p:nvSpPr>
        <p:spPr>
          <a:xfrm>
            <a:off x="798406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9" name="Google Shape;359;p21"/>
          <p:cNvSpPr txBox="1"/>
          <p:nvPr>
            <p:ph idx="24" type="body"/>
          </p:nvPr>
        </p:nvSpPr>
        <p:spPr>
          <a:xfrm>
            <a:off x="845608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21"/>
          <p:cNvSpPr txBox="1"/>
          <p:nvPr>
            <p:ph idx="25" type="body"/>
          </p:nvPr>
        </p:nvSpPr>
        <p:spPr>
          <a:xfrm>
            <a:off x="892809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21"/>
          <p:cNvSpPr txBox="1"/>
          <p:nvPr>
            <p:ph idx="26" type="body"/>
          </p:nvPr>
        </p:nvSpPr>
        <p:spPr>
          <a:xfrm>
            <a:off x="1034414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21"/>
          <p:cNvSpPr txBox="1"/>
          <p:nvPr>
            <p:ph idx="27" type="body"/>
          </p:nvPr>
        </p:nvSpPr>
        <p:spPr>
          <a:xfrm>
            <a:off x="940011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21"/>
          <p:cNvSpPr txBox="1"/>
          <p:nvPr>
            <p:ph idx="28" type="body"/>
          </p:nvPr>
        </p:nvSpPr>
        <p:spPr>
          <a:xfrm>
            <a:off x="987213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p21"/>
          <p:cNvSpPr txBox="1"/>
          <p:nvPr>
            <p:ph idx="29" type="body"/>
          </p:nvPr>
        </p:nvSpPr>
        <p:spPr>
          <a:xfrm>
            <a:off x="1081616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21"/>
          <p:cNvSpPr txBox="1"/>
          <p:nvPr>
            <p:ph idx="30" type="body"/>
          </p:nvPr>
        </p:nvSpPr>
        <p:spPr>
          <a:xfrm>
            <a:off x="1128818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21"/>
          <p:cNvSpPr txBox="1"/>
          <p:nvPr>
            <p:ph idx="31" type="body"/>
          </p:nvPr>
        </p:nvSpPr>
        <p:spPr>
          <a:xfrm>
            <a:off x="5360988" y="2190750"/>
            <a:ext cx="1793875" cy="561975"/>
          </a:xfrm>
          <a:prstGeom prst="rect">
            <a:avLst/>
          </a:prstGeom>
          <a:noFill/>
          <a:ln>
            <a:noFill/>
          </a:ln>
        </p:spPr>
        <p:txBody>
          <a:bodyPr anchorCtr="0" anchor="t" bIns="0" lIns="0" spcFirstLastPara="1" rIns="0" wrap="square" tIns="36000">
            <a:noAutofit/>
          </a:bodyPr>
          <a:lstStyle>
            <a:lvl1pPr indent="-228600" lvl="0" marL="457200" algn="ctr">
              <a:lnSpc>
                <a:spcPct val="90000"/>
              </a:lnSpc>
              <a:spcBef>
                <a:spcPts val="1000"/>
              </a:spcBef>
              <a:spcAft>
                <a:spcPts val="0"/>
              </a:spcAft>
              <a:buClr>
                <a:srgbClr val="3F3F3F"/>
              </a:buClr>
              <a:buSzPts val="1600"/>
              <a:buNone/>
              <a:defRPr b="1" sz="16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21"/>
          <p:cNvSpPr txBox="1"/>
          <p:nvPr>
            <p:ph idx="32" type="body"/>
          </p:nvPr>
        </p:nvSpPr>
        <p:spPr>
          <a:xfrm>
            <a:off x="5395728" y="2531196"/>
            <a:ext cx="1724394" cy="185808"/>
          </a:xfrm>
          <a:prstGeom prst="rect">
            <a:avLst/>
          </a:prstGeom>
          <a:solidFill>
            <a:srgbClr val="F2F2F2"/>
          </a:solid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1200"/>
              <a:buNone/>
              <a:defRPr sz="12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6 Members">
  <p:cSld name="Team 6 Members">
    <p:spTree>
      <p:nvGrpSpPr>
        <p:cNvPr id="368" name="Shape 368"/>
        <p:cNvGrpSpPr/>
        <p:nvPr/>
      </p:nvGrpSpPr>
      <p:grpSpPr>
        <a:xfrm>
          <a:off x="0" y="0"/>
          <a:ext cx="0" cy="0"/>
          <a:chOff x="0" y="0"/>
          <a:chExt cx="0" cy="0"/>
        </a:xfrm>
      </p:grpSpPr>
      <p:sp>
        <p:nvSpPr>
          <p:cNvPr id="369" name="Google Shape;369;p2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0" name="Google Shape;370;p22"/>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 name="Google Shape;371;p2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372" name="Google Shape;372;p22"/>
          <p:cNvSpPr txBox="1"/>
          <p:nvPr>
            <p:ph idx="1" type="body"/>
          </p:nvPr>
        </p:nvSpPr>
        <p:spPr>
          <a:xfrm>
            <a:off x="2340113"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22"/>
          <p:cNvSpPr txBox="1"/>
          <p:nvPr>
            <p:ph idx="2" type="body"/>
          </p:nvPr>
        </p:nvSpPr>
        <p:spPr>
          <a:xfrm>
            <a:off x="4248426"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22"/>
          <p:cNvSpPr txBox="1"/>
          <p:nvPr>
            <p:ph idx="3" type="body"/>
          </p:nvPr>
        </p:nvSpPr>
        <p:spPr>
          <a:xfrm>
            <a:off x="6156739"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22"/>
          <p:cNvSpPr txBox="1"/>
          <p:nvPr>
            <p:ph idx="4" type="body"/>
          </p:nvPr>
        </p:nvSpPr>
        <p:spPr>
          <a:xfrm>
            <a:off x="8065052"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22"/>
          <p:cNvSpPr txBox="1"/>
          <p:nvPr>
            <p:ph idx="5" type="body"/>
          </p:nvPr>
        </p:nvSpPr>
        <p:spPr>
          <a:xfrm>
            <a:off x="431800" y="3926334"/>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22"/>
          <p:cNvSpPr txBox="1"/>
          <p:nvPr>
            <p:ph idx="6" type="body"/>
          </p:nvPr>
        </p:nvSpPr>
        <p:spPr>
          <a:xfrm>
            <a:off x="2340113"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 name="Google Shape;378;p22"/>
          <p:cNvSpPr txBox="1"/>
          <p:nvPr>
            <p:ph idx="7" type="body"/>
          </p:nvPr>
        </p:nvSpPr>
        <p:spPr>
          <a:xfrm>
            <a:off x="4248426"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22"/>
          <p:cNvSpPr txBox="1"/>
          <p:nvPr>
            <p:ph idx="8" type="body"/>
          </p:nvPr>
        </p:nvSpPr>
        <p:spPr>
          <a:xfrm>
            <a:off x="6156739"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22"/>
          <p:cNvSpPr txBox="1"/>
          <p:nvPr>
            <p:ph idx="9" type="body"/>
          </p:nvPr>
        </p:nvSpPr>
        <p:spPr>
          <a:xfrm>
            <a:off x="8065052"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22"/>
          <p:cNvSpPr txBox="1"/>
          <p:nvPr>
            <p:ph idx="13" type="body"/>
          </p:nvPr>
        </p:nvSpPr>
        <p:spPr>
          <a:xfrm>
            <a:off x="431800"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22"/>
          <p:cNvSpPr/>
          <p:nvPr>
            <p:ph idx="14" type="pic"/>
          </p:nvPr>
        </p:nvSpPr>
        <p:spPr>
          <a:xfrm>
            <a:off x="717088"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3" name="Google Shape;383;p22"/>
          <p:cNvSpPr/>
          <p:nvPr>
            <p:ph idx="15" type="pic"/>
          </p:nvPr>
        </p:nvSpPr>
        <p:spPr>
          <a:xfrm>
            <a:off x="2625401"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4" name="Google Shape;384;p22"/>
          <p:cNvSpPr/>
          <p:nvPr>
            <p:ph idx="16" type="pic"/>
          </p:nvPr>
        </p:nvSpPr>
        <p:spPr>
          <a:xfrm>
            <a:off x="4533714"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5" name="Google Shape;385;p22"/>
          <p:cNvSpPr/>
          <p:nvPr>
            <p:ph idx="17" type="pic"/>
          </p:nvPr>
        </p:nvSpPr>
        <p:spPr>
          <a:xfrm>
            <a:off x="6442027"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6" name="Google Shape;386;p22"/>
          <p:cNvSpPr/>
          <p:nvPr>
            <p:ph idx="18" type="pic"/>
          </p:nvPr>
        </p:nvSpPr>
        <p:spPr>
          <a:xfrm>
            <a:off x="8350340"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7" name="Google Shape;387;p22"/>
          <p:cNvSpPr/>
          <p:nvPr>
            <p:ph idx="19" type="pic"/>
          </p:nvPr>
        </p:nvSpPr>
        <p:spPr>
          <a:xfrm>
            <a:off x="10258651"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800"/>
              <a:buFont typeface="Arial"/>
              <a:buNone/>
              <a:defRPr b="0" i="0" sz="18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8" name="Google Shape;388;p22"/>
          <p:cNvSpPr txBox="1"/>
          <p:nvPr>
            <p:ph idx="20" type="body"/>
          </p:nvPr>
        </p:nvSpPr>
        <p:spPr>
          <a:xfrm>
            <a:off x="9973363" y="3925888"/>
            <a:ext cx="1800000" cy="50482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Rockwell"/>
                <a:ea typeface="Rockwell"/>
                <a:cs typeface="Rockwell"/>
                <a:sym typeface="Rockwell"/>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22"/>
          <p:cNvSpPr txBox="1"/>
          <p:nvPr>
            <p:ph idx="21" type="body"/>
          </p:nvPr>
        </p:nvSpPr>
        <p:spPr>
          <a:xfrm>
            <a:off x="9973363" y="4505325"/>
            <a:ext cx="1800000" cy="900113"/>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descr="First divder line on slide" id="390" name="Google Shape;390;p22"/>
          <p:cNvCxnSpPr/>
          <p:nvPr/>
        </p:nvCxnSpPr>
        <p:spPr>
          <a:xfrm>
            <a:off x="2285956" y="2166417"/>
            <a:ext cx="0" cy="2525166"/>
          </a:xfrm>
          <a:prstGeom prst="straightConnector1">
            <a:avLst/>
          </a:prstGeom>
          <a:noFill/>
          <a:ln cap="flat" cmpd="sng" w="9525">
            <a:solidFill>
              <a:srgbClr val="F2F2F2"/>
            </a:solidFill>
            <a:prstDash val="solid"/>
            <a:miter lim="800000"/>
            <a:headEnd len="sm" w="sm" type="none"/>
            <a:tailEnd len="sm" w="sm" type="none"/>
          </a:ln>
        </p:spPr>
      </p:cxnSp>
      <p:cxnSp>
        <p:nvCxnSpPr>
          <p:cNvPr descr="Second divder line on slide" id="391" name="Google Shape;391;p22"/>
          <p:cNvCxnSpPr/>
          <p:nvPr/>
        </p:nvCxnSpPr>
        <p:spPr>
          <a:xfrm>
            <a:off x="4194268" y="2166417"/>
            <a:ext cx="0" cy="2525166"/>
          </a:xfrm>
          <a:prstGeom prst="straightConnector1">
            <a:avLst/>
          </a:prstGeom>
          <a:noFill/>
          <a:ln cap="flat" cmpd="sng" w="9525">
            <a:solidFill>
              <a:srgbClr val="F2F2F2"/>
            </a:solidFill>
            <a:prstDash val="solid"/>
            <a:miter lim="800000"/>
            <a:headEnd len="sm" w="sm" type="none"/>
            <a:tailEnd len="sm" w="sm" type="none"/>
          </a:ln>
        </p:spPr>
      </p:cxnSp>
      <p:cxnSp>
        <p:nvCxnSpPr>
          <p:cNvPr descr="Third divder line on slide" id="392" name="Google Shape;392;p22"/>
          <p:cNvCxnSpPr/>
          <p:nvPr/>
        </p:nvCxnSpPr>
        <p:spPr>
          <a:xfrm>
            <a:off x="6102580" y="2166417"/>
            <a:ext cx="0" cy="2525166"/>
          </a:xfrm>
          <a:prstGeom prst="straightConnector1">
            <a:avLst/>
          </a:prstGeom>
          <a:noFill/>
          <a:ln cap="flat" cmpd="sng" w="9525">
            <a:solidFill>
              <a:srgbClr val="F2F2F2"/>
            </a:solidFill>
            <a:prstDash val="solid"/>
            <a:miter lim="800000"/>
            <a:headEnd len="sm" w="sm" type="none"/>
            <a:tailEnd len="sm" w="sm" type="none"/>
          </a:ln>
        </p:spPr>
      </p:cxnSp>
      <p:cxnSp>
        <p:nvCxnSpPr>
          <p:cNvPr descr="Fourth divder line on slide" id="393" name="Google Shape;393;p22"/>
          <p:cNvCxnSpPr/>
          <p:nvPr/>
        </p:nvCxnSpPr>
        <p:spPr>
          <a:xfrm>
            <a:off x="8010892" y="2166417"/>
            <a:ext cx="0" cy="2525166"/>
          </a:xfrm>
          <a:prstGeom prst="straightConnector1">
            <a:avLst/>
          </a:prstGeom>
          <a:noFill/>
          <a:ln cap="flat" cmpd="sng" w="9525">
            <a:solidFill>
              <a:srgbClr val="F2F2F2"/>
            </a:solidFill>
            <a:prstDash val="solid"/>
            <a:miter lim="800000"/>
            <a:headEnd len="sm" w="sm" type="none"/>
            <a:tailEnd len="sm" w="sm" type="none"/>
          </a:ln>
        </p:spPr>
      </p:cxnSp>
      <p:cxnSp>
        <p:nvCxnSpPr>
          <p:cNvPr descr="Fifth divder line on slide" id="394" name="Google Shape;394;p22"/>
          <p:cNvCxnSpPr/>
          <p:nvPr/>
        </p:nvCxnSpPr>
        <p:spPr>
          <a:xfrm>
            <a:off x="9919204" y="2166417"/>
            <a:ext cx="0" cy="2525166"/>
          </a:xfrm>
          <a:prstGeom prst="straightConnector1">
            <a:avLst/>
          </a:prstGeom>
          <a:noFill/>
          <a:ln cap="flat" cmpd="sng" w="9525">
            <a:solidFill>
              <a:srgbClr val="F2F2F2"/>
            </a:solidFill>
            <a:prstDash val="solid"/>
            <a:miter lim="800000"/>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Only">
  <p:cSld name="Title and Subtitle Only">
    <p:spTree>
      <p:nvGrpSpPr>
        <p:cNvPr id="395" name="Shape 395"/>
        <p:cNvGrpSpPr/>
        <p:nvPr/>
      </p:nvGrpSpPr>
      <p:grpSpPr>
        <a:xfrm>
          <a:off x="0" y="0"/>
          <a:ext cx="0" cy="0"/>
          <a:chOff x="0" y="0"/>
          <a:chExt cx="0" cy="0"/>
        </a:xfrm>
      </p:grpSpPr>
      <p:sp>
        <p:nvSpPr>
          <p:cNvPr id="396" name="Google Shape;396;p23"/>
          <p:cNvSpPr/>
          <p:nvPr/>
        </p:nvSpPr>
        <p:spPr>
          <a:xfrm rot="4308689">
            <a:off x="8139110" y="-52404"/>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7" name="Google Shape;397;p23"/>
          <p:cNvSpPr/>
          <p:nvPr/>
        </p:nvSpPr>
        <p:spPr>
          <a:xfrm rot="4308689">
            <a:off x="8878526" y="-532562"/>
            <a:ext cx="3571215" cy="3737093"/>
          </a:xfrm>
          <a:custGeom>
            <a:rect b="b" l="l" r="r" t="t"/>
            <a:pathLst>
              <a:path extrusionOk="0" h="3737093" w="3571215">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8" name="Google Shape;398;p2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9" name="Google Shape;399;p23"/>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0" name="Google Shape;400;p2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401" name="Google Shape;401;p23"/>
          <p:cNvSpPr/>
          <p:nvPr/>
        </p:nvSpPr>
        <p:spPr>
          <a:xfrm rot="4308689">
            <a:off x="9191192" y="1651650"/>
            <a:ext cx="1980696" cy="2066510"/>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2" name="Google Shape;402;p23"/>
          <p:cNvSpPr/>
          <p:nvPr/>
        </p:nvSpPr>
        <p:spPr>
          <a:xfrm rot="-7769131">
            <a:off x="9457431" y="3977898"/>
            <a:ext cx="346713" cy="206124"/>
          </a:xfrm>
          <a:custGeom>
            <a:rect b="b" l="l" r="r" t="t"/>
            <a:pathLst>
              <a:path extrusionOk="0" h="206124" w="346713">
                <a:moveTo>
                  <a:pt x="346713" y="206124"/>
                </a:moveTo>
                <a:lnTo>
                  <a:pt x="0" y="206124"/>
                </a:lnTo>
                <a:lnTo>
                  <a:pt x="86666" y="0"/>
                </a:lnTo>
                <a:lnTo>
                  <a:pt x="346713" y="20612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3" name="Google Shape;403;p23"/>
          <p:cNvSpPr/>
          <p:nvPr/>
        </p:nvSpPr>
        <p:spPr>
          <a:xfrm rot="-9168920">
            <a:off x="9528615" y="3713859"/>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4" name="Google Shape;404;p23"/>
          <p:cNvSpPr/>
          <p:nvPr/>
        </p:nvSpPr>
        <p:spPr>
          <a:xfrm rot="4308689">
            <a:off x="8785444" y="1075879"/>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5" name="Google Shape;405;p23"/>
          <p:cNvSpPr/>
          <p:nvPr/>
        </p:nvSpPr>
        <p:spPr>
          <a:xfrm rot="-4406895">
            <a:off x="11374788" y="284642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6" name="Google Shape;406;p23"/>
          <p:cNvSpPr/>
          <p:nvPr/>
        </p:nvSpPr>
        <p:spPr>
          <a:xfrm rot="-4406895">
            <a:off x="10879052" y="2627354"/>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7" name="Google Shape;407;p23"/>
          <p:cNvSpPr txBox="1"/>
          <p:nvPr>
            <p:ph idx="1"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08" name="Shape 408"/>
        <p:cNvGrpSpPr/>
        <p:nvPr/>
      </p:nvGrpSpPr>
      <p:grpSpPr>
        <a:xfrm>
          <a:off x="0" y="0"/>
          <a:ext cx="0" cy="0"/>
          <a:chOff x="0" y="0"/>
          <a:chExt cx="0" cy="0"/>
        </a:xfrm>
      </p:grpSpPr>
      <p:sp>
        <p:nvSpPr>
          <p:cNvPr id="409" name="Google Shape;409;p24"/>
          <p:cNvSpPr/>
          <p:nvPr/>
        </p:nvSpPr>
        <p:spPr>
          <a:xfrm rot="-7400842">
            <a:off x="10161654" y="-236402"/>
            <a:ext cx="1957093" cy="1399810"/>
          </a:xfrm>
          <a:custGeom>
            <a:rect b="b" l="l" r="r" t="t"/>
            <a:pathLst>
              <a:path extrusionOk="0" h="1399810" w="1957093">
                <a:moveTo>
                  <a:pt x="0" y="318772"/>
                </a:moveTo>
                <a:lnTo>
                  <a:pt x="858544" y="36067"/>
                </a:lnTo>
                <a:lnTo>
                  <a:pt x="1957093" y="0"/>
                </a:lnTo>
                <a:lnTo>
                  <a:pt x="1012700" y="1399810"/>
                </a:lnTo>
                <a:lnTo>
                  <a:pt x="172487" y="1221089"/>
                </a:lnTo>
                <a:lnTo>
                  <a:pt x="0" y="31877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0" name="Google Shape;410;p24"/>
          <p:cNvSpPr/>
          <p:nvPr/>
        </p:nvSpPr>
        <p:spPr>
          <a:xfrm rot="6973557">
            <a:off x="9799840" y="198216"/>
            <a:ext cx="748251" cy="780669"/>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1" name="Google Shape;411;p2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2" name="Google Shape;412;p24"/>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2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414" name="Google Shape;414;p24"/>
          <p:cNvSpPr/>
          <p:nvPr/>
        </p:nvSpPr>
        <p:spPr>
          <a:xfrm rot="5483574">
            <a:off x="9854193" y="80859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5" name="Google Shape;415;p24"/>
          <p:cNvSpPr/>
          <p:nvPr/>
        </p:nvSpPr>
        <p:spPr>
          <a:xfrm rot="-7364292">
            <a:off x="11753205" y="112024"/>
            <a:ext cx="332291" cy="247882"/>
          </a:xfrm>
          <a:custGeom>
            <a:rect b="b" l="l" r="r" t="t"/>
            <a:pathLst>
              <a:path extrusionOk="0" h="1081038" w="1449157">
                <a:moveTo>
                  <a:pt x="0" y="0"/>
                </a:moveTo>
                <a:lnTo>
                  <a:pt x="1449157" y="433129"/>
                </a:lnTo>
                <a:lnTo>
                  <a:pt x="1012700" y="1081038"/>
                </a:lnTo>
                <a:lnTo>
                  <a:pt x="172487" y="902317"/>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6" name="Google Shape;416;p24"/>
          <p:cNvSpPr/>
          <p:nvPr/>
        </p:nvSpPr>
        <p:spPr>
          <a:xfrm rot="-8263484">
            <a:off x="10313236" y="1084299"/>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7" name="Google Shape;417;p24"/>
          <p:cNvSpPr/>
          <p:nvPr/>
        </p:nvSpPr>
        <p:spPr>
          <a:xfrm rot="5738060">
            <a:off x="9844293" y="1032301"/>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8" name="Google Shape;418;p24"/>
          <p:cNvSpPr/>
          <p:nvPr/>
        </p:nvSpPr>
        <p:spPr>
          <a:xfrm rot="8291645">
            <a:off x="10081798" y="798094"/>
            <a:ext cx="371360" cy="273702"/>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No Graphic">
  <p:cSld name="Title Only No Graphic">
    <p:spTree>
      <p:nvGrpSpPr>
        <p:cNvPr id="419" name="Shape 419"/>
        <p:cNvGrpSpPr/>
        <p:nvPr/>
      </p:nvGrpSpPr>
      <p:grpSpPr>
        <a:xfrm>
          <a:off x="0" y="0"/>
          <a:ext cx="0" cy="0"/>
          <a:chOff x="0" y="0"/>
          <a:chExt cx="0" cy="0"/>
        </a:xfrm>
      </p:grpSpPr>
      <p:sp>
        <p:nvSpPr>
          <p:cNvPr id="420" name="Google Shape;420;p2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1" name="Google Shape;421;p25"/>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 name="Google Shape;422;p2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423" name="Shape 423"/>
        <p:cNvGrpSpPr/>
        <p:nvPr/>
      </p:nvGrpSpPr>
      <p:grpSpPr>
        <a:xfrm>
          <a:off x="0" y="0"/>
          <a:ext cx="0" cy="0"/>
          <a:chOff x="0" y="0"/>
          <a:chExt cx="0" cy="0"/>
        </a:xfrm>
      </p:grpSpPr>
      <p:sp>
        <p:nvSpPr>
          <p:cNvPr id="424" name="Google Shape;424;p26"/>
          <p:cNvSpPr txBox="1"/>
          <p:nvPr>
            <p:ph type="ctrTitle"/>
          </p:nvPr>
        </p:nvSpPr>
        <p:spPr>
          <a:xfrm>
            <a:off x="0" y="1768422"/>
            <a:ext cx="6840000" cy="2387600"/>
          </a:xfrm>
          <a:prstGeom prst="rect">
            <a:avLst/>
          </a:prstGeom>
          <a:solidFill>
            <a:schemeClr val="dk1">
              <a:alpha val="80000"/>
            </a:schemeClr>
          </a:solidFill>
          <a:ln>
            <a:noFill/>
          </a:ln>
        </p:spPr>
        <p:txBody>
          <a:bodyPr anchorCtr="0" anchor="b" bIns="144000" lIns="432000" spcFirstLastPara="1" rIns="432000" wrap="square" tIns="0">
            <a:noAutofit/>
          </a:bodyPr>
          <a:lstStyle>
            <a:lvl1pPr lvl="0" algn="l">
              <a:lnSpc>
                <a:spcPct val="90000"/>
              </a:lnSpc>
              <a:spcBef>
                <a:spcPts val="0"/>
              </a:spcBef>
              <a:spcAft>
                <a:spcPts val="0"/>
              </a:spcAft>
              <a:buClr>
                <a:schemeClr val="lt1"/>
              </a:buClr>
              <a:buSzPts val="4200"/>
              <a:buFont typeface="Rockwel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5" name="Google Shape;425;p26"/>
          <p:cNvSpPr txBox="1"/>
          <p:nvPr>
            <p:ph idx="1" type="subTitle"/>
          </p:nvPr>
        </p:nvSpPr>
        <p:spPr>
          <a:xfrm>
            <a:off x="0" y="4153578"/>
            <a:ext cx="6840000" cy="936000"/>
          </a:xfrm>
          <a:prstGeom prst="rect">
            <a:avLst/>
          </a:prstGeom>
          <a:solidFill>
            <a:schemeClr val="dk1">
              <a:alpha val="89803"/>
            </a:schemeClr>
          </a:solidFill>
          <a:ln>
            <a:noFill/>
          </a:ln>
        </p:spPr>
        <p:txBody>
          <a:bodyPr anchorCtr="0" anchor="t" bIns="0" lIns="432000" spcFirstLastPara="1" rIns="0" wrap="square" tIns="144000">
            <a:noAutofit/>
          </a:bodyPr>
          <a:lstStyle>
            <a:lvl1pPr lvl="0" algn="l">
              <a:lnSpc>
                <a:spcPct val="90000"/>
              </a:lnSpc>
              <a:spcBef>
                <a:spcPts val="1000"/>
              </a:spcBef>
              <a:spcAft>
                <a:spcPts val="0"/>
              </a:spcAft>
              <a:buClr>
                <a:schemeClr val="lt1"/>
              </a:buClr>
              <a:buSzPts val="2100"/>
              <a:buNone/>
              <a:defRPr sz="21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 name="Google Shape;426;p26"/>
          <p:cNvSpPr/>
          <p:nvPr/>
        </p:nvSpPr>
        <p:spPr>
          <a:xfrm rot="4308689">
            <a:off x="8139110" y="-52404"/>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7" name="Google Shape;427;p26"/>
          <p:cNvSpPr/>
          <p:nvPr/>
        </p:nvSpPr>
        <p:spPr>
          <a:xfrm rot="4308689">
            <a:off x="8878526" y="-532562"/>
            <a:ext cx="3571215" cy="3737093"/>
          </a:xfrm>
          <a:custGeom>
            <a:rect b="b" l="l" r="r" t="t"/>
            <a:pathLst>
              <a:path extrusionOk="0" h="3737093" w="3571215">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8" name="Google Shape;428;p26"/>
          <p:cNvSpPr/>
          <p:nvPr/>
        </p:nvSpPr>
        <p:spPr>
          <a:xfrm rot="4308689">
            <a:off x="9191192" y="1651650"/>
            <a:ext cx="1980696" cy="2066510"/>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9" name="Google Shape;429;p26"/>
          <p:cNvSpPr/>
          <p:nvPr/>
        </p:nvSpPr>
        <p:spPr>
          <a:xfrm rot="-7769131">
            <a:off x="9457431" y="3977898"/>
            <a:ext cx="346713" cy="206124"/>
          </a:xfrm>
          <a:custGeom>
            <a:rect b="b" l="l" r="r" t="t"/>
            <a:pathLst>
              <a:path extrusionOk="0" h="206124" w="346713">
                <a:moveTo>
                  <a:pt x="346713" y="206124"/>
                </a:moveTo>
                <a:lnTo>
                  <a:pt x="0" y="206124"/>
                </a:lnTo>
                <a:lnTo>
                  <a:pt x="86666" y="0"/>
                </a:lnTo>
                <a:lnTo>
                  <a:pt x="346713" y="20612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0" name="Google Shape;430;p26"/>
          <p:cNvSpPr/>
          <p:nvPr/>
        </p:nvSpPr>
        <p:spPr>
          <a:xfrm rot="-9168920">
            <a:off x="9528615" y="3713859"/>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1" name="Google Shape;431;p26"/>
          <p:cNvSpPr/>
          <p:nvPr/>
        </p:nvSpPr>
        <p:spPr>
          <a:xfrm rot="4308689">
            <a:off x="8785444" y="1075879"/>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2" name="Google Shape;432;p26"/>
          <p:cNvSpPr/>
          <p:nvPr/>
        </p:nvSpPr>
        <p:spPr>
          <a:xfrm rot="-4406895">
            <a:off x="11374788" y="284642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3" name="Google Shape;433;p26"/>
          <p:cNvSpPr/>
          <p:nvPr/>
        </p:nvSpPr>
        <p:spPr>
          <a:xfrm rot="-4406895">
            <a:off x="10879052" y="2627354"/>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lt1"/>
        </a:solidFill>
      </p:bgPr>
    </p:bg>
    <p:spTree>
      <p:nvGrpSpPr>
        <p:cNvPr id="434" name="Shape 434"/>
        <p:cNvGrpSpPr/>
        <p:nvPr/>
      </p:nvGrpSpPr>
      <p:grpSpPr>
        <a:xfrm>
          <a:off x="0" y="0"/>
          <a:ext cx="0" cy="0"/>
          <a:chOff x="0" y="0"/>
          <a:chExt cx="0" cy="0"/>
        </a:xfrm>
      </p:grpSpPr>
      <p:sp>
        <p:nvSpPr>
          <p:cNvPr id="435" name="Google Shape;435;p27"/>
          <p:cNvSpPr/>
          <p:nvPr/>
        </p:nvSpPr>
        <p:spPr>
          <a:xfrm>
            <a:off x="0" y="6771286"/>
            <a:ext cx="12192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6" name="Google Shape;436;p27"/>
          <p:cNvSpPr/>
          <p:nvPr/>
        </p:nvSpPr>
        <p:spPr>
          <a:xfrm>
            <a:off x="0" y="0"/>
            <a:ext cx="12192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7" name="Google Shape;437;p27"/>
          <p:cNvSpPr/>
          <p:nvPr/>
        </p:nvSpPr>
        <p:spPr>
          <a:xfrm rot="5400000">
            <a:off x="-3385643" y="3385642"/>
            <a:ext cx="6858001"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8" name="Google Shape;438;p27"/>
          <p:cNvSpPr/>
          <p:nvPr/>
        </p:nvSpPr>
        <p:spPr>
          <a:xfrm rot="5400000">
            <a:off x="8719643" y="3385643"/>
            <a:ext cx="6858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9" name="Google Shape;439;p27"/>
          <p:cNvSpPr txBox="1"/>
          <p:nvPr>
            <p:ph type="ctrTitle"/>
          </p:nvPr>
        </p:nvSpPr>
        <p:spPr>
          <a:xfrm>
            <a:off x="6095999" y="86714"/>
            <a:ext cx="6009287" cy="4068402"/>
          </a:xfrm>
          <a:prstGeom prst="rect">
            <a:avLst/>
          </a:prstGeom>
          <a:solidFill>
            <a:schemeClr val="dk1">
              <a:alpha val="80000"/>
            </a:schemeClr>
          </a:solidFill>
          <a:ln>
            <a:noFill/>
          </a:ln>
        </p:spPr>
        <p:txBody>
          <a:bodyPr anchorCtr="0" anchor="b" bIns="144000" lIns="288000" spcFirstLastPara="1" rIns="432000" wrap="square" tIns="0">
            <a:noAutofit/>
          </a:bodyPr>
          <a:lstStyle>
            <a:lvl1pPr lvl="0" algn="r">
              <a:lnSpc>
                <a:spcPct val="90000"/>
              </a:lnSpc>
              <a:spcBef>
                <a:spcPts val="0"/>
              </a:spcBef>
              <a:spcAft>
                <a:spcPts val="0"/>
              </a:spcAft>
              <a:buClr>
                <a:schemeClr val="lt1"/>
              </a:buClr>
              <a:buSzPts val="4200"/>
              <a:buFont typeface="Rockwel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0" name="Google Shape;440;p27"/>
          <p:cNvSpPr txBox="1"/>
          <p:nvPr>
            <p:ph idx="1" type="subTitle"/>
          </p:nvPr>
        </p:nvSpPr>
        <p:spPr>
          <a:xfrm>
            <a:off x="6095999" y="4152672"/>
            <a:ext cx="6009287" cy="1818422"/>
          </a:xfrm>
          <a:prstGeom prst="rect">
            <a:avLst/>
          </a:prstGeom>
          <a:solidFill>
            <a:srgbClr val="F2F2F2">
              <a:alpha val="80000"/>
            </a:srgbClr>
          </a:solidFill>
          <a:ln>
            <a:noFill/>
          </a:ln>
        </p:spPr>
        <p:txBody>
          <a:bodyPr anchorCtr="0" anchor="t" bIns="0" lIns="288000" spcFirstLastPara="1" rIns="432000" wrap="square" tIns="144000">
            <a:noAutofit/>
          </a:bodyPr>
          <a:lstStyle>
            <a:lvl1pPr lvl="0" algn="r">
              <a:lnSpc>
                <a:spcPct val="90000"/>
              </a:lnSpc>
              <a:spcBef>
                <a:spcPts val="1000"/>
              </a:spcBef>
              <a:spcAft>
                <a:spcPts val="0"/>
              </a:spcAft>
              <a:buClr>
                <a:schemeClr val="dk1"/>
              </a:buClr>
              <a:buSzPts val="2100"/>
              <a:buNone/>
              <a:defRPr sz="2100">
                <a:solidFill>
                  <a:schemeClr val="dk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41" name="Google Shape;441;p2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42" name="Google Shape;442;p27"/>
          <p:cNvSpPr txBox="1"/>
          <p:nvPr/>
        </p:nvSpPr>
        <p:spPr>
          <a:xfrm>
            <a:off x="5861957" y="661307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rgbClr val="3F3F3F"/>
              </a:solidFill>
              <a:latin typeface="Calibri"/>
              <a:ea typeface="Calibri"/>
              <a:cs typeface="Calibri"/>
              <a:sym typeface="Calibri"/>
            </a:endParaRPr>
          </a:p>
        </p:txBody>
      </p:sp>
      <p:sp>
        <p:nvSpPr>
          <p:cNvPr id="443" name="Google Shape;443;p27"/>
          <p:cNvSpPr/>
          <p:nvPr/>
        </p:nvSpPr>
        <p:spPr>
          <a:xfrm>
            <a:off x="0" y="2539992"/>
            <a:ext cx="5373076" cy="4318008"/>
          </a:xfrm>
          <a:custGeom>
            <a:rect b="b" l="l" r="r" t="t"/>
            <a:pathLst>
              <a:path extrusionOk="0" h="4318008" w="5373076">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444" name="Shape 444"/>
        <p:cNvGrpSpPr/>
        <p:nvPr/>
      </p:nvGrpSpPr>
      <p:grpSpPr>
        <a:xfrm>
          <a:off x="0" y="0"/>
          <a:ext cx="0" cy="0"/>
          <a:chOff x="0" y="0"/>
          <a:chExt cx="0" cy="0"/>
        </a:xfrm>
      </p:grpSpPr>
      <p:sp>
        <p:nvSpPr>
          <p:cNvPr id="445" name="Google Shape;445;p28"/>
          <p:cNvSpPr/>
          <p:nvPr/>
        </p:nvSpPr>
        <p:spPr>
          <a:xfrm rot="4308689">
            <a:off x="8139110" y="-52404"/>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6" name="Google Shape;446;p28"/>
          <p:cNvSpPr/>
          <p:nvPr/>
        </p:nvSpPr>
        <p:spPr>
          <a:xfrm rot="4308689">
            <a:off x="8878526" y="-532562"/>
            <a:ext cx="3571215" cy="3737093"/>
          </a:xfrm>
          <a:custGeom>
            <a:rect b="b" l="l" r="r" t="t"/>
            <a:pathLst>
              <a:path extrusionOk="0" h="3737093" w="3571215">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7" name="Google Shape;447;p28"/>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2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449" name="Google Shape;449;p28"/>
          <p:cNvSpPr/>
          <p:nvPr/>
        </p:nvSpPr>
        <p:spPr>
          <a:xfrm rot="4308689">
            <a:off x="9191192" y="1651650"/>
            <a:ext cx="1980696" cy="2066510"/>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0" name="Google Shape;450;p28"/>
          <p:cNvSpPr/>
          <p:nvPr/>
        </p:nvSpPr>
        <p:spPr>
          <a:xfrm rot="-7769131">
            <a:off x="9457431" y="3977898"/>
            <a:ext cx="346713" cy="206124"/>
          </a:xfrm>
          <a:custGeom>
            <a:rect b="b" l="l" r="r" t="t"/>
            <a:pathLst>
              <a:path extrusionOk="0" h="206124" w="346713">
                <a:moveTo>
                  <a:pt x="346713" y="206124"/>
                </a:moveTo>
                <a:lnTo>
                  <a:pt x="0" y="206124"/>
                </a:lnTo>
                <a:lnTo>
                  <a:pt x="86666" y="0"/>
                </a:lnTo>
                <a:lnTo>
                  <a:pt x="346713" y="20612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1" name="Google Shape;451;p28"/>
          <p:cNvSpPr/>
          <p:nvPr/>
        </p:nvSpPr>
        <p:spPr>
          <a:xfrm rot="-9168920">
            <a:off x="9528615" y="3713859"/>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2" name="Google Shape;452;p28"/>
          <p:cNvSpPr/>
          <p:nvPr/>
        </p:nvSpPr>
        <p:spPr>
          <a:xfrm rot="4308689">
            <a:off x="8785444" y="1075879"/>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3" name="Google Shape;453;p28"/>
          <p:cNvSpPr/>
          <p:nvPr/>
        </p:nvSpPr>
        <p:spPr>
          <a:xfrm rot="-4406895">
            <a:off x="11374788" y="284642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4" name="Google Shape;454;p28"/>
          <p:cNvSpPr/>
          <p:nvPr/>
        </p:nvSpPr>
        <p:spPr>
          <a:xfrm rot="-4406895">
            <a:off x="10879052" y="2627354"/>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5" name="Google Shape;455;p28"/>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2"/>
              </a:buClr>
              <a:buSzPts val="3200"/>
              <a:buFont typeface="Rockwel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6" name="Google Shape;456;p28"/>
          <p:cNvSpPr txBox="1"/>
          <p:nvPr>
            <p:ph idx="1" type="body"/>
          </p:nvPr>
        </p:nvSpPr>
        <p:spPr>
          <a:xfrm>
            <a:off x="839788"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7" name="Google Shape;457;p28"/>
          <p:cNvSpPr txBox="1"/>
          <p:nvPr>
            <p:ph idx="2" type="body"/>
          </p:nvPr>
        </p:nvSpPr>
        <p:spPr>
          <a:xfrm>
            <a:off x="5183188" y="457201"/>
            <a:ext cx="6172200" cy="5403850"/>
          </a:xfrm>
          <a:prstGeom prst="rect">
            <a:avLst/>
          </a:prstGeom>
          <a:noFill/>
          <a:ln>
            <a:noFill/>
          </a:ln>
        </p:spPr>
        <p:txBody>
          <a:bodyPr anchorCtr="0" anchor="t" bIns="0" lIns="0" spcFirstLastPara="1" rIns="0" wrap="square" tIns="0">
            <a:noAutofit/>
          </a:bodyPr>
          <a:lstStyle>
            <a:lvl1pPr indent="-431800" lvl="0" marL="457200" algn="l">
              <a:lnSpc>
                <a:spcPct val="90000"/>
              </a:lnSpc>
              <a:spcBef>
                <a:spcPts val="1000"/>
              </a:spcBef>
              <a:spcAft>
                <a:spcPts val="0"/>
              </a:spcAft>
              <a:buClr>
                <a:srgbClr val="3F3F3F"/>
              </a:buClr>
              <a:buSzPts val="3200"/>
              <a:buChar char="•"/>
              <a:defRPr sz="3200"/>
            </a:lvl1pPr>
            <a:lvl2pPr indent="-406400" lvl="1" marL="914400" algn="l">
              <a:lnSpc>
                <a:spcPct val="90000"/>
              </a:lnSpc>
              <a:spcBef>
                <a:spcPts val="500"/>
              </a:spcBef>
              <a:spcAft>
                <a:spcPts val="0"/>
              </a:spcAft>
              <a:buClr>
                <a:srgbClr val="3F3F3F"/>
              </a:buClr>
              <a:buSzPts val="2800"/>
              <a:buChar char="•"/>
              <a:defRPr sz="2800"/>
            </a:lvl2pPr>
            <a:lvl3pPr indent="-381000" lvl="2" marL="1371600" algn="l">
              <a:lnSpc>
                <a:spcPct val="90000"/>
              </a:lnSpc>
              <a:spcBef>
                <a:spcPts val="500"/>
              </a:spcBef>
              <a:spcAft>
                <a:spcPts val="0"/>
              </a:spcAft>
              <a:buClr>
                <a:srgbClr val="3F3F3F"/>
              </a:buClr>
              <a:buSzPts val="2400"/>
              <a:buChar char="•"/>
              <a:defRPr sz="2400"/>
            </a:lvl3pPr>
            <a:lvl4pPr indent="-355600" lvl="3" marL="1828800" algn="l">
              <a:lnSpc>
                <a:spcPct val="90000"/>
              </a:lnSpc>
              <a:spcBef>
                <a:spcPts val="500"/>
              </a:spcBef>
              <a:spcAft>
                <a:spcPts val="0"/>
              </a:spcAft>
              <a:buClr>
                <a:srgbClr val="3F3F3F"/>
              </a:buClr>
              <a:buSzPts val="2000"/>
              <a:buChar char="•"/>
              <a:defRPr sz="2000"/>
            </a:lvl4pPr>
            <a:lvl5pPr indent="-355600" lvl="4" marL="2286000" algn="l">
              <a:lnSpc>
                <a:spcPct val="90000"/>
              </a:lnSpc>
              <a:spcBef>
                <a:spcPts val="500"/>
              </a:spcBef>
              <a:spcAft>
                <a:spcPts val="0"/>
              </a:spcAft>
              <a:buClr>
                <a:srgbClr val="3F3F3F"/>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35" name="Shape 35"/>
        <p:cNvGrpSpPr/>
        <p:nvPr/>
      </p:nvGrpSpPr>
      <p:grpSpPr>
        <a:xfrm>
          <a:off x="0" y="0"/>
          <a:ext cx="0" cy="0"/>
          <a:chOff x="0" y="0"/>
          <a:chExt cx="0" cy="0"/>
        </a:xfrm>
      </p:grpSpPr>
      <p:sp>
        <p:nvSpPr>
          <p:cNvPr id="36" name="Google Shape;36;p4"/>
          <p:cNvSpPr/>
          <p:nvPr/>
        </p:nvSpPr>
        <p:spPr>
          <a:xfrm rot="4308689">
            <a:off x="8139110" y="-52404"/>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 name="Google Shape;37;p4"/>
          <p:cNvSpPr/>
          <p:nvPr/>
        </p:nvSpPr>
        <p:spPr>
          <a:xfrm rot="4308689">
            <a:off x="8878526" y="-532562"/>
            <a:ext cx="3571215" cy="3737093"/>
          </a:xfrm>
          <a:custGeom>
            <a:rect b="b" l="l" r="r" t="t"/>
            <a:pathLst>
              <a:path extrusionOk="0" h="3737093" w="3571215">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 name="Google Shape;38;p4"/>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40" name="Google Shape;40;p4"/>
          <p:cNvSpPr/>
          <p:nvPr/>
        </p:nvSpPr>
        <p:spPr>
          <a:xfrm rot="4308689">
            <a:off x="9191192" y="1651650"/>
            <a:ext cx="1980696" cy="2066510"/>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 name="Google Shape;41;p4"/>
          <p:cNvSpPr/>
          <p:nvPr/>
        </p:nvSpPr>
        <p:spPr>
          <a:xfrm rot="-7769131">
            <a:off x="9457431" y="3977898"/>
            <a:ext cx="346713" cy="206124"/>
          </a:xfrm>
          <a:custGeom>
            <a:rect b="b" l="l" r="r" t="t"/>
            <a:pathLst>
              <a:path extrusionOk="0" h="206124" w="346713">
                <a:moveTo>
                  <a:pt x="346713" y="206124"/>
                </a:moveTo>
                <a:lnTo>
                  <a:pt x="0" y="206124"/>
                </a:lnTo>
                <a:lnTo>
                  <a:pt x="86666" y="0"/>
                </a:lnTo>
                <a:lnTo>
                  <a:pt x="346713" y="20612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 name="Google Shape;42;p4"/>
          <p:cNvSpPr/>
          <p:nvPr/>
        </p:nvSpPr>
        <p:spPr>
          <a:xfrm rot="-9168920">
            <a:off x="9528615" y="3713859"/>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 name="Google Shape;43;p4"/>
          <p:cNvSpPr/>
          <p:nvPr/>
        </p:nvSpPr>
        <p:spPr>
          <a:xfrm rot="4308689">
            <a:off x="8785444" y="1075879"/>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 name="Google Shape;44;p4"/>
          <p:cNvSpPr/>
          <p:nvPr/>
        </p:nvSpPr>
        <p:spPr>
          <a:xfrm rot="-4406895">
            <a:off x="11374788" y="284642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 name="Google Shape;45;p4"/>
          <p:cNvSpPr/>
          <p:nvPr/>
        </p:nvSpPr>
        <p:spPr>
          <a:xfrm rot="-4406895">
            <a:off x="10879052" y="2627354"/>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 name="Google Shape;46;p4"/>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2"/>
              </a:buClr>
              <a:buSzPts val="3200"/>
              <a:buFont typeface="Rockwel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
          <p:cNvSpPr txBox="1"/>
          <p:nvPr>
            <p:ph idx="1" type="body"/>
          </p:nvPr>
        </p:nvSpPr>
        <p:spPr>
          <a:xfrm>
            <a:off x="839788"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 name="Google Shape;48;p4"/>
          <p:cNvSpPr/>
          <p:nvPr>
            <p:ph idx="2" type="pic"/>
          </p:nvPr>
        </p:nvSpPr>
        <p:spPr>
          <a:xfrm>
            <a:off x="5183188" y="457201"/>
            <a:ext cx="6172200" cy="5403850"/>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rgbClr val="3F3F3F"/>
              </a:buClr>
              <a:buSzPts val="3200"/>
              <a:buFont typeface="Arial"/>
              <a:buNone/>
              <a:defRPr b="0" i="0" sz="3200" u="none" cap="none" strike="noStrike">
                <a:solidFill>
                  <a:srgbClr val="3F3F3F"/>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2800"/>
              <a:buFont typeface="Arial"/>
              <a:buNone/>
              <a:defRPr b="0" i="0" sz="28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2400"/>
              <a:buFont typeface="Arial"/>
              <a:buNone/>
              <a:defRPr b="0" i="0" sz="2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2000"/>
              <a:buFont typeface="Arial"/>
              <a:buNone/>
              <a:defRPr b="0" i="0" sz="20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2000"/>
              <a:buFont typeface="Arial"/>
              <a:buNone/>
              <a:defRPr b="0" i="0" sz="20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9" name="Shape 49"/>
        <p:cNvGrpSpPr/>
        <p:nvPr/>
      </p:nvGrpSpPr>
      <p:grpSpPr>
        <a:xfrm>
          <a:off x="0" y="0"/>
          <a:ext cx="0" cy="0"/>
          <a:chOff x="0" y="0"/>
          <a:chExt cx="0" cy="0"/>
        </a:xfrm>
      </p:grpSpPr>
      <p:sp>
        <p:nvSpPr>
          <p:cNvPr id="50" name="Google Shape;50;p5"/>
          <p:cNvSpPr/>
          <p:nvPr/>
        </p:nvSpPr>
        <p:spPr>
          <a:xfrm rot="4308689">
            <a:off x="8139110" y="-52404"/>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 name="Google Shape;51;p5"/>
          <p:cNvSpPr/>
          <p:nvPr/>
        </p:nvSpPr>
        <p:spPr>
          <a:xfrm rot="4308689">
            <a:off x="8878526" y="-532562"/>
            <a:ext cx="3571215" cy="3737093"/>
          </a:xfrm>
          <a:custGeom>
            <a:rect b="b" l="l" r="r" t="t"/>
            <a:pathLst>
              <a:path extrusionOk="0" h="3737093" w="3571215">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5"/>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5"/>
          <p:cNvSpPr/>
          <p:nvPr/>
        </p:nvSpPr>
        <p:spPr>
          <a:xfrm rot="4308689">
            <a:off x="9191192" y="1651650"/>
            <a:ext cx="1980696" cy="2066510"/>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 name="Google Shape;55;p5"/>
          <p:cNvSpPr/>
          <p:nvPr/>
        </p:nvSpPr>
        <p:spPr>
          <a:xfrm rot="-7769131">
            <a:off x="9457431" y="3977898"/>
            <a:ext cx="346713" cy="206124"/>
          </a:xfrm>
          <a:custGeom>
            <a:rect b="b" l="l" r="r" t="t"/>
            <a:pathLst>
              <a:path extrusionOk="0" h="206124" w="346713">
                <a:moveTo>
                  <a:pt x="346713" y="206124"/>
                </a:moveTo>
                <a:lnTo>
                  <a:pt x="0" y="206124"/>
                </a:lnTo>
                <a:lnTo>
                  <a:pt x="86666" y="0"/>
                </a:lnTo>
                <a:lnTo>
                  <a:pt x="346713" y="20612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 name="Google Shape;56;p5"/>
          <p:cNvSpPr/>
          <p:nvPr/>
        </p:nvSpPr>
        <p:spPr>
          <a:xfrm rot="-9168920">
            <a:off x="9528615" y="3713859"/>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 name="Google Shape;57;p5"/>
          <p:cNvSpPr/>
          <p:nvPr/>
        </p:nvSpPr>
        <p:spPr>
          <a:xfrm rot="4308689">
            <a:off x="8785444" y="1075879"/>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 name="Google Shape;58;p5"/>
          <p:cNvSpPr/>
          <p:nvPr/>
        </p:nvSpPr>
        <p:spPr>
          <a:xfrm rot="-4406895">
            <a:off x="11374788" y="284642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5"/>
          <p:cNvSpPr/>
          <p:nvPr/>
        </p:nvSpPr>
        <p:spPr>
          <a:xfrm rot="-4406895">
            <a:off x="10879052" y="2627354"/>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p:cSld name="5 Column">
    <p:spTree>
      <p:nvGrpSpPr>
        <p:cNvPr id="60" name="Shape 60"/>
        <p:cNvGrpSpPr/>
        <p:nvPr/>
      </p:nvGrpSpPr>
      <p:grpSpPr>
        <a:xfrm>
          <a:off x="0" y="0"/>
          <a:ext cx="0" cy="0"/>
          <a:chOff x="0" y="0"/>
          <a:chExt cx="0" cy="0"/>
        </a:xfrm>
      </p:grpSpPr>
      <p:sp>
        <p:nvSpPr>
          <p:cNvPr id="61" name="Google Shape;61;p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
          <p:cNvSpPr txBox="1"/>
          <p:nvPr>
            <p:ph idx="1" type="body"/>
          </p:nvPr>
        </p:nvSpPr>
        <p:spPr>
          <a:xfrm>
            <a:off x="432000" y="1152000"/>
            <a:ext cx="2160000" cy="503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6"/>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65" name="Google Shape;65;p6"/>
          <p:cNvSpPr txBox="1"/>
          <p:nvPr>
            <p:ph idx="2" type="body"/>
          </p:nvPr>
        </p:nvSpPr>
        <p:spPr>
          <a:xfrm>
            <a:off x="2726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6"/>
          <p:cNvSpPr txBox="1"/>
          <p:nvPr>
            <p:ph idx="3" type="body"/>
          </p:nvPr>
        </p:nvSpPr>
        <p:spPr>
          <a:xfrm>
            <a:off x="5021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6"/>
          <p:cNvSpPr txBox="1"/>
          <p:nvPr>
            <p:ph idx="4" type="body"/>
          </p:nvPr>
        </p:nvSpPr>
        <p:spPr>
          <a:xfrm>
            <a:off x="7316412" y="1148060"/>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6"/>
          <p:cNvSpPr txBox="1"/>
          <p:nvPr>
            <p:ph idx="5" type="body"/>
          </p:nvPr>
        </p:nvSpPr>
        <p:spPr>
          <a:xfrm>
            <a:off x="9611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9" name="Shape 69"/>
        <p:cNvGrpSpPr/>
        <p:nvPr/>
      </p:nvGrpSpPr>
      <p:grpSpPr>
        <a:xfrm>
          <a:off x="0" y="0"/>
          <a:ext cx="0" cy="0"/>
          <a:chOff x="0" y="0"/>
          <a:chExt cx="0" cy="0"/>
        </a:xfrm>
      </p:grpSpPr>
      <p:sp>
        <p:nvSpPr>
          <p:cNvPr id="70" name="Google Shape;70;p7"/>
          <p:cNvSpPr txBox="1"/>
          <p:nvPr>
            <p:ph idx="1" type="body"/>
          </p:nvPr>
        </p:nvSpPr>
        <p:spPr>
          <a:xfrm>
            <a:off x="432000" y="1152000"/>
            <a:ext cx="11340000" cy="4680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7"/>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74" name="Google Shape;74;p7"/>
          <p:cNvSpPr/>
          <p:nvPr/>
        </p:nvSpPr>
        <p:spPr>
          <a:xfrm rot="-2339177">
            <a:off x="10216425" y="538864"/>
            <a:ext cx="467362" cy="344458"/>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 name="Google Shape;75;p7"/>
          <p:cNvSpPr/>
          <p:nvPr/>
        </p:nvSpPr>
        <p:spPr>
          <a:xfrm rot="-1222373">
            <a:off x="10678141" y="849218"/>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 name="Google Shape;76;p7"/>
          <p:cNvSpPr/>
          <p:nvPr/>
        </p:nvSpPr>
        <p:spPr>
          <a:xfrm rot="-2339177">
            <a:off x="10717367" y="620572"/>
            <a:ext cx="250689" cy="18476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 name="Google Shape;77;p7"/>
          <p:cNvSpPr/>
          <p:nvPr/>
        </p:nvSpPr>
        <p:spPr>
          <a:xfrm rot="-1789612">
            <a:off x="11064926" y="781602"/>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 name="Google Shape;78;p7"/>
          <p:cNvSpPr/>
          <p:nvPr/>
        </p:nvSpPr>
        <p:spPr>
          <a:xfrm rot="-3322149">
            <a:off x="11152527" y="3820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 name="Google Shape;79;p7"/>
          <p:cNvSpPr/>
          <p:nvPr/>
        </p:nvSpPr>
        <p:spPr>
          <a:xfrm rot="-838582">
            <a:off x="11545452" y="1030689"/>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 name="Google Shape;80;p7"/>
          <p:cNvSpPr/>
          <p:nvPr/>
        </p:nvSpPr>
        <p:spPr>
          <a:xfrm rot="-4284707">
            <a:off x="11756248" y="2475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7"/>
          <p:cNvSpPr/>
          <p:nvPr/>
        </p:nvSpPr>
        <p:spPr>
          <a:xfrm rot="-1517764">
            <a:off x="11448108" y="631127"/>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 name="Google Shape;82;p7"/>
          <p:cNvSpPr/>
          <p:nvPr/>
        </p:nvSpPr>
        <p:spPr>
          <a:xfrm rot="-1720268">
            <a:off x="11668879" y="824433"/>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 name="Google Shape;83;p7"/>
          <p:cNvSpPr/>
          <p:nvPr/>
        </p:nvSpPr>
        <p:spPr>
          <a:xfrm rot="328041">
            <a:off x="10094502" y="901548"/>
            <a:ext cx="579699" cy="606799"/>
          </a:xfrm>
          <a:custGeom>
            <a:rect b="b" l="l" r="r" t="t"/>
            <a:pathLst>
              <a:path extrusionOk="0" h="510610" w="487806">
                <a:moveTo>
                  <a:pt x="487806" y="171848"/>
                </a:moveTo>
                <a:lnTo>
                  <a:pt x="308036" y="510610"/>
                </a:lnTo>
                <a:lnTo>
                  <a:pt x="0" y="0"/>
                </a:lnTo>
                <a:lnTo>
                  <a:pt x="487806" y="17184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 name="Google Shape;84;p7"/>
          <p:cNvSpPr/>
          <p:nvPr/>
        </p:nvSpPr>
        <p:spPr>
          <a:xfrm>
            <a:off x="10871770" y="1202556"/>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7"/>
          <p:cNvSpPr/>
          <p:nvPr/>
        </p:nvSpPr>
        <p:spPr>
          <a:xfrm rot="-838582">
            <a:off x="11512604" y="1484835"/>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7"/>
          <p:cNvSpPr/>
          <p:nvPr/>
        </p:nvSpPr>
        <p:spPr>
          <a:xfrm rot="1160487">
            <a:off x="10291662" y="1614015"/>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7"/>
          <p:cNvSpPr/>
          <p:nvPr/>
        </p:nvSpPr>
        <p:spPr>
          <a:xfrm rot="803026">
            <a:off x="11586107" y="2015428"/>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8" name="Shape 88"/>
        <p:cNvGrpSpPr/>
        <p:nvPr/>
      </p:nvGrpSpPr>
      <p:grpSpPr>
        <a:xfrm>
          <a:off x="0" y="0"/>
          <a:ext cx="0" cy="0"/>
          <a:chOff x="0" y="0"/>
          <a:chExt cx="0" cy="0"/>
        </a:xfrm>
      </p:grpSpPr>
      <p:sp>
        <p:nvSpPr>
          <p:cNvPr id="89" name="Google Shape;89;p8"/>
          <p:cNvSpPr/>
          <p:nvPr/>
        </p:nvSpPr>
        <p:spPr>
          <a:xfrm rot="-2339177">
            <a:off x="10216425" y="538864"/>
            <a:ext cx="467362" cy="344458"/>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8"/>
          <p:cNvSpPr/>
          <p:nvPr/>
        </p:nvSpPr>
        <p:spPr>
          <a:xfrm rot="-1222373">
            <a:off x="10678141" y="849218"/>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8"/>
          <p:cNvSpPr/>
          <p:nvPr/>
        </p:nvSpPr>
        <p:spPr>
          <a:xfrm rot="-2339177">
            <a:off x="10717367" y="620572"/>
            <a:ext cx="250689" cy="18476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8"/>
          <p:cNvSpPr/>
          <p:nvPr/>
        </p:nvSpPr>
        <p:spPr>
          <a:xfrm rot="-1789612">
            <a:off x="11064926" y="781602"/>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8"/>
          <p:cNvSpPr/>
          <p:nvPr/>
        </p:nvSpPr>
        <p:spPr>
          <a:xfrm rot="-3322149">
            <a:off x="11152527" y="3820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8"/>
          <p:cNvSpPr/>
          <p:nvPr/>
        </p:nvSpPr>
        <p:spPr>
          <a:xfrm rot="-838582">
            <a:off x="11545452" y="1030689"/>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p8"/>
          <p:cNvSpPr/>
          <p:nvPr/>
        </p:nvSpPr>
        <p:spPr>
          <a:xfrm rot="-4284707">
            <a:off x="11756248" y="2475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8"/>
          <p:cNvSpPr/>
          <p:nvPr/>
        </p:nvSpPr>
        <p:spPr>
          <a:xfrm rot="-1517764">
            <a:off x="11448108" y="631127"/>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8"/>
          <p:cNvSpPr/>
          <p:nvPr/>
        </p:nvSpPr>
        <p:spPr>
          <a:xfrm rot="-1720268">
            <a:off x="11668879" y="824433"/>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8"/>
          <p:cNvSpPr/>
          <p:nvPr/>
        </p:nvSpPr>
        <p:spPr>
          <a:xfrm rot="328041">
            <a:off x="10094502" y="901548"/>
            <a:ext cx="579699" cy="606799"/>
          </a:xfrm>
          <a:custGeom>
            <a:rect b="b" l="l" r="r" t="t"/>
            <a:pathLst>
              <a:path extrusionOk="0" h="510610" w="487806">
                <a:moveTo>
                  <a:pt x="487806" y="171848"/>
                </a:moveTo>
                <a:lnTo>
                  <a:pt x="308036" y="510610"/>
                </a:lnTo>
                <a:lnTo>
                  <a:pt x="0" y="0"/>
                </a:lnTo>
                <a:lnTo>
                  <a:pt x="487806" y="17184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8"/>
          <p:cNvSpPr/>
          <p:nvPr/>
        </p:nvSpPr>
        <p:spPr>
          <a:xfrm>
            <a:off x="10871770" y="1202556"/>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8"/>
          <p:cNvSpPr/>
          <p:nvPr/>
        </p:nvSpPr>
        <p:spPr>
          <a:xfrm rot="-838582">
            <a:off x="11512604" y="1484835"/>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8"/>
          <p:cNvSpPr/>
          <p:nvPr/>
        </p:nvSpPr>
        <p:spPr>
          <a:xfrm rot="1160487">
            <a:off x="10291662" y="1614015"/>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8"/>
          <p:cNvSpPr/>
          <p:nvPr/>
        </p:nvSpPr>
        <p:spPr>
          <a:xfrm rot="803026">
            <a:off x="11586107" y="2015428"/>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8"/>
          <p:cNvSpPr txBox="1"/>
          <p:nvPr>
            <p:ph idx="1" type="body"/>
          </p:nvPr>
        </p:nvSpPr>
        <p:spPr>
          <a:xfrm>
            <a:off x="432000" y="1152000"/>
            <a:ext cx="5472000" cy="5040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8"/>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107" name="Google Shape;107;p8"/>
          <p:cNvSpPr txBox="1"/>
          <p:nvPr>
            <p:ph idx="2" type="body"/>
          </p:nvPr>
        </p:nvSpPr>
        <p:spPr>
          <a:xfrm>
            <a:off x="6300384" y="1140847"/>
            <a:ext cx="5471616" cy="5036116"/>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8" name="Shape 108"/>
        <p:cNvGrpSpPr/>
        <p:nvPr/>
      </p:nvGrpSpPr>
      <p:grpSpPr>
        <a:xfrm>
          <a:off x="0" y="0"/>
          <a:ext cx="0" cy="0"/>
          <a:chOff x="0" y="0"/>
          <a:chExt cx="0" cy="0"/>
        </a:xfrm>
      </p:grpSpPr>
      <p:sp>
        <p:nvSpPr>
          <p:cNvPr id="109" name="Google Shape;109;p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Rockwel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9"/>
          <p:cNvSpPr txBox="1"/>
          <p:nvPr>
            <p:ph idx="1" type="body"/>
          </p:nvPr>
        </p:nvSpPr>
        <p:spPr>
          <a:xfrm>
            <a:off x="432000" y="1152000"/>
            <a:ext cx="3600000" cy="503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9"/>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b="1" i="1" sz="1200" u="none" cap="none" strike="noStrike">
                <a:solidFill>
                  <a:srgbClr val="3F3F3F"/>
                </a:solidFill>
                <a:latin typeface="Rockwell"/>
                <a:ea typeface="Rockwell"/>
                <a:cs typeface="Rockwell"/>
                <a:sym typeface="Rockwell"/>
              </a:defRPr>
            </a:lvl1pPr>
            <a:lvl2pPr indent="0" lvl="1" marL="0" algn="ctr">
              <a:spcBef>
                <a:spcPts val="0"/>
              </a:spcBef>
              <a:buNone/>
              <a:defRPr b="1" i="1" sz="1200" u="none" cap="none" strike="noStrike">
                <a:solidFill>
                  <a:srgbClr val="3F3F3F"/>
                </a:solidFill>
                <a:latin typeface="Rockwell"/>
                <a:ea typeface="Rockwell"/>
                <a:cs typeface="Rockwell"/>
                <a:sym typeface="Rockwell"/>
              </a:defRPr>
            </a:lvl2pPr>
            <a:lvl3pPr indent="0" lvl="2" marL="0" algn="ctr">
              <a:spcBef>
                <a:spcPts val="0"/>
              </a:spcBef>
              <a:buNone/>
              <a:defRPr b="1" i="1" sz="1200" u="none" cap="none" strike="noStrike">
                <a:solidFill>
                  <a:srgbClr val="3F3F3F"/>
                </a:solidFill>
                <a:latin typeface="Rockwell"/>
                <a:ea typeface="Rockwell"/>
                <a:cs typeface="Rockwell"/>
                <a:sym typeface="Rockwell"/>
              </a:defRPr>
            </a:lvl3pPr>
            <a:lvl4pPr indent="0" lvl="3" marL="0" algn="ctr">
              <a:spcBef>
                <a:spcPts val="0"/>
              </a:spcBef>
              <a:buNone/>
              <a:defRPr b="1" i="1" sz="1200" u="none" cap="none" strike="noStrike">
                <a:solidFill>
                  <a:srgbClr val="3F3F3F"/>
                </a:solidFill>
                <a:latin typeface="Rockwell"/>
                <a:ea typeface="Rockwell"/>
                <a:cs typeface="Rockwell"/>
                <a:sym typeface="Rockwell"/>
              </a:defRPr>
            </a:lvl4pPr>
            <a:lvl5pPr indent="0" lvl="4" marL="0" algn="ctr">
              <a:spcBef>
                <a:spcPts val="0"/>
              </a:spcBef>
              <a:buNone/>
              <a:defRPr b="1" i="1" sz="1200" u="none" cap="none" strike="noStrike">
                <a:solidFill>
                  <a:srgbClr val="3F3F3F"/>
                </a:solidFill>
                <a:latin typeface="Rockwell"/>
                <a:ea typeface="Rockwell"/>
                <a:cs typeface="Rockwell"/>
                <a:sym typeface="Rockwell"/>
              </a:defRPr>
            </a:lvl5pPr>
            <a:lvl6pPr indent="0" lvl="5" marL="0" algn="ctr">
              <a:spcBef>
                <a:spcPts val="0"/>
              </a:spcBef>
              <a:buNone/>
              <a:defRPr b="1" i="1" sz="1200" u="none" cap="none" strike="noStrike">
                <a:solidFill>
                  <a:srgbClr val="3F3F3F"/>
                </a:solidFill>
                <a:latin typeface="Rockwell"/>
                <a:ea typeface="Rockwell"/>
                <a:cs typeface="Rockwell"/>
                <a:sym typeface="Rockwell"/>
              </a:defRPr>
            </a:lvl6pPr>
            <a:lvl7pPr indent="0" lvl="6" marL="0" algn="ctr">
              <a:spcBef>
                <a:spcPts val="0"/>
              </a:spcBef>
              <a:buNone/>
              <a:defRPr b="1" i="1" sz="1200" u="none" cap="none" strike="noStrike">
                <a:solidFill>
                  <a:srgbClr val="3F3F3F"/>
                </a:solidFill>
                <a:latin typeface="Rockwell"/>
                <a:ea typeface="Rockwell"/>
                <a:cs typeface="Rockwell"/>
                <a:sym typeface="Rockwell"/>
              </a:defRPr>
            </a:lvl7pPr>
            <a:lvl8pPr indent="0" lvl="7" marL="0" algn="ctr">
              <a:spcBef>
                <a:spcPts val="0"/>
              </a:spcBef>
              <a:buNone/>
              <a:defRPr b="1" i="1" sz="1200" u="none" cap="none" strike="noStrike">
                <a:solidFill>
                  <a:srgbClr val="3F3F3F"/>
                </a:solidFill>
                <a:latin typeface="Rockwell"/>
                <a:ea typeface="Rockwell"/>
                <a:cs typeface="Rockwell"/>
                <a:sym typeface="Rockwell"/>
              </a:defRPr>
            </a:lvl8pPr>
            <a:lvl9pPr indent="0" lvl="8" marL="0" algn="ctr">
              <a:spcBef>
                <a:spcPts val="0"/>
              </a:spcBef>
              <a:buNone/>
              <a:defRPr b="1" i="1" sz="1200" u="none" cap="none" strike="noStrike">
                <a:solidFill>
                  <a:srgbClr val="3F3F3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113" name="Google Shape;113;p9"/>
          <p:cNvSpPr txBox="1"/>
          <p:nvPr>
            <p:ph idx="2" type="body"/>
          </p:nvPr>
        </p:nvSpPr>
        <p:spPr>
          <a:xfrm>
            <a:off x="4301550" y="1152000"/>
            <a:ext cx="3600450"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9"/>
          <p:cNvSpPr txBox="1"/>
          <p:nvPr>
            <p:ph idx="3" type="body"/>
          </p:nvPr>
        </p:nvSpPr>
        <p:spPr>
          <a:xfrm>
            <a:off x="8171550" y="1152000"/>
            <a:ext cx="3600450"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showMasterSp="0">
  <p:cSld name="1_Thank You">
    <p:bg>
      <p:bgPr>
        <a:solidFill>
          <a:schemeClr val="lt1"/>
        </a:solidFill>
      </p:bgPr>
    </p:bg>
    <p:spTree>
      <p:nvGrpSpPr>
        <p:cNvPr id="115" name="Shape 115"/>
        <p:cNvGrpSpPr/>
        <p:nvPr/>
      </p:nvGrpSpPr>
      <p:grpSpPr>
        <a:xfrm>
          <a:off x="0" y="0"/>
          <a:ext cx="0" cy="0"/>
          <a:chOff x="0" y="0"/>
          <a:chExt cx="0" cy="0"/>
        </a:xfrm>
      </p:grpSpPr>
      <p:sp>
        <p:nvSpPr>
          <p:cNvPr id="116" name="Google Shape;116;p10"/>
          <p:cNvSpPr/>
          <p:nvPr>
            <p:ph idx="2" type="pic"/>
          </p:nvPr>
        </p:nvSpPr>
        <p:spPr>
          <a:xfrm>
            <a:off x="86715" y="86714"/>
            <a:ext cx="12018572" cy="6684572"/>
          </a:xfrm>
          <a:prstGeom prst="rect">
            <a:avLst/>
          </a:prstGeom>
          <a:solidFill>
            <a:srgbClr val="D8D8D8"/>
          </a:solidFill>
          <a:ln>
            <a:noFill/>
          </a:ln>
        </p:spPr>
        <p:txBody>
          <a:bodyPr anchorCtr="0" anchor="t" bIns="0" lIns="360000" spcFirstLastPara="1" rIns="0" wrap="square" tIns="360000">
            <a:noAutofit/>
          </a:bodyPr>
          <a:lstStyle>
            <a:lvl1pPr lvl="0" marR="0" rtl="0" algn="l">
              <a:lnSpc>
                <a:spcPct val="90000"/>
              </a:lnSpc>
              <a:spcBef>
                <a:spcPts val="1000"/>
              </a:spcBef>
              <a:spcAft>
                <a:spcPts val="0"/>
              </a:spcAft>
              <a:buClr>
                <a:srgbClr val="3F3F3F"/>
              </a:buClr>
              <a:buSzPts val="1100"/>
              <a:buFont typeface="Arial"/>
              <a:buNone/>
              <a:defRPr b="0" i="1" sz="11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10"/>
          <p:cNvSpPr txBox="1"/>
          <p:nvPr>
            <p:ph type="ctrTitle"/>
          </p:nvPr>
        </p:nvSpPr>
        <p:spPr>
          <a:xfrm>
            <a:off x="2494607" y="2237328"/>
            <a:ext cx="7202786" cy="1449788"/>
          </a:xfrm>
          <a:prstGeom prst="rect">
            <a:avLst/>
          </a:prstGeom>
          <a:solidFill>
            <a:schemeClr val="dk1">
              <a:alpha val="80000"/>
            </a:schemeClr>
          </a:solidFill>
          <a:ln>
            <a:noFill/>
          </a:ln>
        </p:spPr>
        <p:txBody>
          <a:bodyPr anchorCtr="0" anchor="b" bIns="144000" lIns="288000" spcFirstLastPara="1" rIns="2160000" wrap="square" tIns="0">
            <a:noAutofit/>
          </a:bodyPr>
          <a:lstStyle>
            <a:lvl1pPr lvl="0" algn="r">
              <a:lnSpc>
                <a:spcPct val="90000"/>
              </a:lnSpc>
              <a:spcBef>
                <a:spcPts val="0"/>
              </a:spcBef>
              <a:spcAft>
                <a:spcPts val="0"/>
              </a:spcAft>
              <a:buClr>
                <a:schemeClr val="lt1"/>
              </a:buClr>
              <a:buSzPts val="6600"/>
              <a:buFont typeface="Rockwell"/>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0"/>
          <p:cNvSpPr txBox="1"/>
          <p:nvPr>
            <p:ph idx="1" type="subTitle"/>
          </p:nvPr>
        </p:nvSpPr>
        <p:spPr>
          <a:xfrm>
            <a:off x="2494607" y="3684672"/>
            <a:ext cx="5282503" cy="1604172"/>
          </a:xfrm>
          <a:prstGeom prst="rect">
            <a:avLst/>
          </a:prstGeom>
          <a:solidFill>
            <a:schemeClr val="dk1">
              <a:alpha val="89803"/>
            </a:schemeClr>
          </a:solidFill>
          <a:ln>
            <a:noFill/>
          </a:ln>
        </p:spPr>
        <p:txBody>
          <a:bodyPr anchorCtr="0" anchor="t" bIns="0" lIns="216000" spcFirstLastPara="1" rIns="576000" wrap="square" tIns="144000">
            <a:noAutofit/>
          </a:bodyPr>
          <a:lstStyle>
            <a:lvl1pPr lvl="0" algn="r">
              <a:lnSpc>
                <a:spcPct val="90000"/>
              </a:lnSpc>
              <a:spcBef>
                <a:spcPts val="1000"/>
              </a:spcBef>
              <a:spcAft>
                <a:spcPts val="0"/>
              </a:spcAft>
              <a:buClr>
                <a:schemeClr val="lt1"/>
              </a:buClr>
              <a:buSzPts val="2100"/>
              <a:buNone/>
              <a:defRPr sz="2100">
                <a:solidFill>
                  <a:schemeClr val="lt1"/>
                </a:solidFill>
                <a:latin typeface="Rockwell"/>
                <a:ea typeface="Rockwell"/>
                <a:cs typeface="Rockwell"/>
                <a:sym typeface="Rockwe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19" name="Google Shape;119;p10"/>
          <p:cNvCxnSpPr/>
          <p:nvPr/>
        </p:nvCxnSpPr>
        <p:spPr>
          <a:xfrm>
            <a:off x="7777113" y="2412127"/>
            <a:ext cx="0" cy="1100190"/>
          </a:xfrm>
          <a:prstGeom prst="straightConnector1">
            <a:avLst/>
          </a:prstGeom>
          <a:noFill/>
          <a:ln cap="flat" cmpd="sng" w="9525">
            <a:solidFill>
              <a:schemeClr val="accent1"/>
            </a:solidFill>
            <a:prstDash val="solid"/>
            <a:miter lim="800000"/>
            <a:headEnd len="sm" w="sm" type="none"/>
            <a:tailEnd len="sm" w="sm" type="none"/>
          </a:ln>
        </p:spPr>
      </p:cxnSp>
      <p:sp>
        <p:nvSpPr>
          <p:cNvPr id="120" name="Google Shape;120;p10"/>
          <p:cNvSpPr txBox="1"/>
          <p:nvPr>
            <p:ph idx="3" type="body"/>
          </p:nvPr>
        </p:nvSpPr>
        <p:spPr>
          <a:xfrm>
            <a:off x="2667000" y="4142258"/>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0"/>
          <p:cNvSpPr txBox="1"/>
          <p:nvPr>
            <p:ph idx="4" type="body"/>
          </p:nvPr>
        </p:nvSpPr>
        <p:spPr>
          <a:xfrm>
            <a:off x="2667000" y="4448040"/>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0"/>
          <p:cNvSpPr/>
          <p:nvPr>
            <p:ph idx="5" type="pic"/>
          </p:nvPr>
        </p:nvSpPr>
        <p:spPr>
          <a:xfrm>
            <a:off x="8065008" y="2587752"/>
            <a:ext cx="1344168" cy="704088"/>
          </a:xfrm>
          <a:prstGeom prst="rect">
            <a:avLst/>
          </a:prstGeom>
          <a:noFill/>
          <a:ln>
            <a:noFill/>
          </a:ln>
        </p:spPr>
        <p:txBody>
          <a:bodyPr anchorCtr="0" anchor="t" bIns="0" lIns="0" spcFirstLastPara="1" rIns="0" wrap="square" tIns="0">
            <a:noAutofit/>
          </a:bodyPr>
          <a:lstStyle>
            <a:lvl1pPr lvl="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10"/>
          <p:cNvSpPr txBox="1"/>
          <p:nvPr>
            <p:ph idx="6" type="body"/>
          </p:nvPr>
        </p:nvSpPr>
        <p:spPr>
          <a:xfrm>
            <a:off x="2667000" y="4753821"/>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1361022">
            <a:off x="11394972" y="6053793"/>
            <a:ext cx="634795" cy="634795"/>
          </a:xfrm>
          <a:prstGeom prst="octagon">
            <a:avLst>
              <a:gd fmla="val 29289"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2"/>
              </a:buClr>
              <a:buSzPts val="3200"/>
              <a:buFont typeface="Rockwell"/>
              <a:buNone/>
              <a:defRPr b="0" i="0" sz="3200" u="none" cap="none" strike="noStrike">
                <a:solidFill>
                  <a:schemeClr val="dk2"/>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432000" y="1152000"/>
            <a:ext cx="11340000" cy="46800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10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1pPr>
            <a:lvl2pPr indent="-330200" lvl="1" marL="914400"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rgbClr val="3F3F3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rtl="0" algn="ctr">
              <a:spcBef>
                <a:spcPts val="0"/>
              </a:spcBef>
              <a:buNone/>
              <a:defRPr b="1" i="1" sz="1200" u="none" cap="none" strike="noStrike">
                <a:solidFill>
                  <a:schemeClr val="dk1"/>
                </a:solidFill>
                <a:latin typeface="Rockwell"/>
                <a:ea typeface="Rockwell"/>
                <a:cs typeface="Rockwell"/>
                <a:sym typeface="Rockwell"/>
              </a:defRPr>
            </a:lvl1pPr>
            <a:lvl2pPr indent="0" lvl="1" marL="0" marR="0" rtl="0" algn="ctr">
              <a:spcBef>
                <a:spcPts val="0"/>
              </a:spcBef>
              <a:buNone/>
              <a:defRPr b="1" i="1" sz="1200" u="none" cap="none" strike="noStrike">
                <a:solidFill>
                  <a:schemeClr val="dk1"/>
                </a:solidFill>
                <a:latin typeface="Rockwell"/>
                <a:ea typeface="Rockwell"/>
                <a:cs typeface="Rockwell"/>
                <a:sym typeface="Rockwell"/>
              </a:defRPr>
            </a:lvl2pPr>
            <a:lvl3pPr indent="0" lvl="2" marL="0" marR="0" rtl="0" algn="ctr">
              <a:spcBef>
                <a:spcPts val="0"/>
              </a:spcBef>
              <a:buNone/>
              <a:defRPr b="1" i="1" sz="1200" u="none" cap="none" strike="noStrike">
                <a:solidFill>
                  <a:schemeClr val="dk1"/>
                </a:solidFill>
                <a:latin typeface="Rockwell"/>
                <a:ea typeface="Rockwell"/>
                <a:cs typeface="Rockwell"/>
                <a:sym typeface="Rockwell"/>
              </a:defRPr>
            </a:lvl3pPr>
            <a:lvl4pPr indent="0" lvl="3" marL="0" marR="0" rtl="0" algn="ctr">
              <a:spcBef>
                <a:spcPts val="0"/>
              </a:spcBef>
              <a:buNone/>
              <a:defRPr b="1" i="1" sz="1200" u="none" cap="none" strike="noStrike">
                <a:solidFill>
                  <a:schemeClr val="dk1"/>
                </a:solidFill>
                <a:latin typeface="Rockwell"/>
                <a:ea typeface="Rockwell"/>
                <a:cs typeface="Rockwell"/>
                <a:sym typeface="Rockwell"/>
              </a:defRPr>
            </a:lvl4pPr>
            <a:lvl5pPr indent="0" lvl="4" marL="0" marR="0" rtl="0" algn="ctr">
              <a:spcBef>
                <a:spcPts val="0"/>
              </a:spcBef>
              <a:buNone/>
              <a:defRPr b="1" i="1" sz="1200" u="none" cap="none" strike="noStrike">
                <a:solidFill>
                  <a:schemeClr val="dk1"/>
                </a:solidFill>
                <a:latin typeface="Rockwell"/>
                <a:ea typeface="Rockwell"/>
                <a:cs typeface="Rockwell"/>
                <a:sym typeface="Rockwell"/>
              </a:defRPr>
            </a:lvl5pPr>
            <a:lvl6pPr indent="0" lvl="5" marL="0" marR="0" rtl="0" algn="ctr">
              <a:spcBef>
                <a:spcPts val="0"/>
              </a:spcBef>
              <a:buNone/>
              <a:defRPr b="1" i="1" sz="1200" u="none" cap="none" strike="noStrike">
                <a:solidFill>
                  <a:schemeClr val="dk1"/>
                </a:solidFill>
                <a:latin typeface="Rockwell"/>
                <a:ea typeface="Rockwell"/>
                <a:cs typeface="Rockwell"/>
                <a:sym typeface="Rockwell"/>
              </a:defRPr>
            </a:lvl6pPr>
            <a:lvl7pPr indent="0" lvl="6" marL="0" marR="0" rtl="0" algn="ctr">
              <a:spcBef>
                <a:spcPts val="0"/>
              </a:spcBef>
              <a:buNone/>
              <a:defRPr b="1" i="1" sz="1200" u="none" cap="none" strike="noStrike">
                <a:solidFill>
                  <a:schemeClr val="dk1"/>
                </a:solidFill>
                <a:latin typeface="Rockwell"/>
                <a:ea typeface="Rockwell"/>
                <a:cs typeface="Rockwell"/>
                <a:sym typeface="Rockwell"/>
              </a:defRPr>
            </a:lvl7pPr>
            <a:lvl8pPr indent="0" lvl="7" marL="0" marR="0" rtl="0" algn="ctr">
              <a:spcBef>
                <a:spcPts val="0"/>
              </a:spcBef>
              <a:buNone/>
              <a:defRPr b="1" i="1" sz="1200" u="none" cap="none" strike="noStrike">
                <a:solidFill>
                  <a:schemeClr val="dk1"/>
                </a:solidFill>
                <a:latin typeface="Rockwell"/>
                <a:ea typeface="Rockwell"/>
                <a:cs typeface="Rockwell"/>
                <a:sym typeface="Rockwell"/>
              </a:defRPr>
            </a:lvl8pPr>
            <a:lvl9pPr indent="0" lvl="8" marL="0" marR="0" rtl="0" algn="ctr">
              <a:spcBef>
                <a:spcPts val="0"/>
              </a:spcBef>
              <a:buNone/>
              <a:defRPr b="1" i="1" sz="1200" u="none" cap="none" strike="noStrike">
                <a:solidFill>
                  <a:schemeClr val="dk1"/>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15" name="Google Shape;15;p1"/>
          <p:cNvSpPr/>
          <p:nvPr/>
        </p:nvSpPr>
        <p:spPr>
          <a:xfrm>
            <a:off x="11533871" y="6185902"/>
            <a:ext cx="73515" cy="73515"/>
          </a:xfrm>
          <a:prstGeom prst="ellipse">
            <a:avLst/>
          </a:prstGeom>
          <a:solidFill>
            <a:srgbClr val="C1DF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6" name="Google Shape;16;p1"/>
          <p:cNvSpPr/>
          <p:nvPr/>
        </p:nvSpPr>
        <p:spPr>
          <a:xfrm>
            <a:off x="11892084" y="6561525"/>
            <a:ext cx="100439" cy="100439"/>
          </a:xfrm>
          <a:prstGeom prst="ellipse">
            <a:avLst/>
          </a:prstGeom>
          <a:solidFill>
            <a:srgbClr val="749A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1"/>
          <p:cNvSpPr/>
          <p:nvPr/>
        </p:nvSpPr>
        <p:spPr>
          <a:xfrm>
            <a:off x="11342875" y="5990144"/>
            <a:ext cx="260512" cy="26051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8" name="Google Shape;18;p1"/>
          <p:cNvSpPr/>
          <p:nvPr/>
        </p:nvSpPr>
        <p:spPr>
          <a:xfrm>
            <a:off x="0" y="6771286"/>
            <a:ext cx="12192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 name="Google Shape;19;p1"/>
          <p:cNvSpPr/>
          <p:nvPr/>
        </p:nvSpPr>
        <p:spPr>
          <a:xfrm>
            <a:off x="0" y="0"/>
            <a:ext cx="12192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 name="Google Shape;20;p1"/>
          <p:cNvSpPr/>
          <p:nvPr/>
        </p:nvSpPr>
        <p:spPr>
          <a:xfrm rot="5400000">
            <a:off x="-3385643" y="3385642"/>
            <a:ext cx="6858001"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1"/>
          <p:cNvSpPr/>
          <p:nvPr/>
        </p:nvSpPr>
        <p:spPr>
          <a:xfrm rot="5400000">
            <a:off x="8719643" y="3385643"/>
            <a:ext cx="6858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14.jpg"/><Relationship Id="rId6" Type="http://schemas.openxmlformats.org/officeDocument/2006/relationships/image" Target="../media/image25.jpg"/><Relationship Id="rId7"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27.jpg"/><Relationship Id="rId5"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3.jpg"/><Relationship Id="rId4" Type="http://schemas.openxmlformats.org/officeDocument/2006/relationships/image" Target="../media/image30.jpg"/><Relationship Id="rId5"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4.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jp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3.jpg"/><Relationship Id="rId4" Type="http://schemas.openxmlformats.org/officeDocument/2006/relationships/image" Target="../media/image36.png"/><Relationship Id="rId9" Type="http://schemas.openxmlformats.org/officeDocument/2006/relationships/image" Target="../media/image31.png"/><Relationship Id="rId5" Type="http://schemas.openxmlformats.org/officeDocument/2006/relationships/image" Target="../media/image47.png"/><Relationship Id="rId6" Type="http://schemas.openxmlformats.org/officeDocument/2006/relationships/image" Target="../media/image59.png"/><Relationship Id="rId7" Type="http://schemas.openxmlformats.org/officeDocument/2006/relationships/image" Target="../media/image46.png"/><Relationship Id="rId8"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57.png"/><Relationship Id="rId5"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62.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64.png"/><Relationship Id="rId7" Type="http://schemas.openxmlformats.org/officeDocument/2006/relationships/image" Target="../media/image55.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2" name="Shape 462"/>
        <p:cNvGrpSpPr/>
        <p:nvPr/>
      </p:nvGrpSpPr>
      <p:grpSpPr>
        <a:xfrm>
          <a:off x="0" y="0"/>
          <a:ext cx="0" cy="0"/>
          <a:chOff x="0" y="0"/>
          <a:chExt cx="0" cy="0"/>
        </a:xfrm>
      </p:grpSpPr>
      <p:pic>
        <p:nvPicPr>
          <p:cNvPr id="463" name="Google Shape;463;p29"/>
          <p:cNvPicPr preferRelativeResize="0"/>
          <p:nvPr/>
        </p:nvPicPr>
        <p:blipFill rotWithShape="1">
          <a:blip r:embed="rId3">
            <a:alphaModFix/>
          </a:blip>
          <a:srcRect b="911" l="26983" r="-588" t="0"/>
          <a:stretch/>
        </p:blipFill>
        <p:spPr>
          <a:xfrm>
            <a:off x="0" y="0"/>
            <a:ext cx="9152352" cy="6930900"/>
          </a:xfrm>
          <a:prstGeom prst="rect">
            <a:avLst/>
          </a:prstGeom>
          <a:noFill/>
          <a:ln>
            <a:noFill/>
          </a:ln>
        </p:spPr>
      </p:pic>
      <p:sp>
        <p:nvSpPr>
          <p:cNvPr id="464" name="Google Shape;464;p29"/>
          <p:cNvSpPr txBox="1"/>
          <p:nvPr>
            <p:ph type="ctrTitle"/>
          </p:nvPr>
        </p:nvSpPr>
        <p:spPr>
          <a:xfrm>
            <a:off x="4792131" y="4378543"/>
            <a:ext cx="7317300" cy="1465500"/>
          </a:xfrm>
          <a:prstGeom prst="rect">
            <a:avLst/>
          </a:prstGeom>
          <a:solidFill>
            <a:schemeClr val="dk1">
              <a:alpha val="80000"/>
            </a:schemeClr>
          </a:solidFill>
          <a:ln>
            <a:noFill/>
          </a:ln>
        </p:spPr>
        <p:txBody>
          <a:bodyPr anchorCtr="0" anchor="b" bIns="144000" lIns="288000" spcFirstLastPara="1" rIns="2160000" wrap="square" tIns="0">
            <a:noAutofit/>
          </a:bodyPr>
          <a:lstStyle/>
          <a:p>
            <a:pPr indent="0" lvl="0" marL="0" rtl="0" algn="r">
              <a:lnSpc>
                <a:spcPct val="90000"/>
              </a:lnSpc>
              <a:spcBef>
                <a:spcPts val="0"/>
              </a:spcBef>
              <a:spcAft>
                <a:spcPts val="0"/>
              </a:spcAft>
              <a:buClr>
                <a:schemeClr val="lt1"/>
              </a:buClr>
              <a:buSzPts val="4200"/>
              <a:buFont typeface="Rockwell"/>
              <a:buNone/>
            </a:pPr>
            <a:r>
              <a:rPr lang="en-US"/>
              <a:t>Cryptanalyst </a:t>
            </a:r>
            <a:r>
              <a:rPr lang="en-US"/>
              <a:t>in Chief</a:t>
            </a:r>
            <a:endParaRPr/>
          </a:p>
        </p:txBody>
      </p:sp>
      <p:cxnSp>
        <p:nvCxnSpPr>
          <p:cNvPr id="465" name="Google Shape;465;p29"/>
          <p:cNvCxnSpPr/>
          <p:nvPr/>
        </p:nvCxnSpPr>
        <p:spPr>
          <a:xfrm>
            <a:off x="10074513" y="4482197"/>
            <a:ext cx="0" cy="1100100"/>
          </a:xfrm>
          <a:prstGeom prst="straightConnector1">
            <a:avLst/>
          </a:prstGeom>
          <a:noFill/>
          <a:ln cap="flat" cmpd="sng" w="9525">
            <a:solidFill>
              <a:schemeClr val="accent1"/>
            </a:solidFill>
            <a:prstDash val="solid"/>
            <a:miter lim="800000"/>
            <a:headEnd len="sm" w="sm" type="none"/>
            <a:tailEnd len="sm" w="sm" type="none"/>
          </a:ln>
        </p:spPr>
      </p:cxnSp>
      <p:sp>
        <p:nvSpPr>
          <p:cNvPr id="466" name="Google Shape;466;p29"/>
          <p:cNvSpPr txBox="1"/>
          <p:nvPr>
            <p:ph idx="1" type="subTitle"/>
          </p:nvPr>
        </p:nvSpPr>
        <p:spPr>
          <a:xfrm>
            <a:off x="4792132" y="5844047"/>
            <a:ext cx="5282400" cy="936000"/>
          </a:xfrm>
          <a:prstGeom prst="rect">
            <a:avLst/>
          </a:prstGeom>
          <a:solidFill>
            <a:schemeClr val="dk1">
              <a:alpha val="89803"/>
            </a:schemeClr>
          </a:solidFill>
          <a:ln>
            <a:noFill/>
          </a:ln>
        </p:spPr>
        <p:txBody>
          <a:bodyPr anchorCtr="0" anchor="t" bIns="0" lIns="216000" spcFirstLastPara="1" rIns="216000" wrap="square" tIns="144000">
            <a:noAutofit/>
          </a:bodyPr>
          <a:lstStyle/>
          <a:p>
            <a:pPr indent="0" lvl="0" marL="0" rtl="0" algn="r">
              <a:lnSpc>
                <a:spcPct val="90000"/>
              </a:lnSpc>
              <a:spcBef>
                <a:spcPts val="0"/>
              </a:spcBef>
              <a:spcAft>
                <a:spcPts val="0"/>
              </a:spcAft>
              <a:buClr>
                <a:schemeClr val="lt1"/>
              </a:buClr>
              <a:buSzPts val="2100"/>
              <a:buNone/>
            </a:pPr>
            <a:r>
              <a:rPr lang="en-US"/>
              <a:t>The Story of Elizebeth Smith Friedman w</a:t>
            </a:r>
            <a:r>
              <a:rPr lang="en-US"/>
              <a:t>ith Riverbank Director, Vivien Lasken </a:t>
            </a:r>
            <a:endParaRPr/>
          </a:p>
        </p:txBody>
      </p:sp>
      <p:pic>
        <p:nvPicPr>
          <p:cNvPr id="467" name="Google Shape;467;p29"/>
          <p:cNvPicPr preferRelativeResize="0"/>
          <p:nvPr/>
        </p:nvPicPr>
        <p:blipFill rotWithShape="1">
          <a:blip r:embed="rId4">
            <a:alphaModFix/>
          </a:blip>
          <a:srcRect b="0" l="0" r="0" t="0"/>
          <a:stretch/>
        </p:blipFill>
        <p:spPr>
          <a:xfrm>
            <a:off x="10120823" y="4794961"/>
            <a:ext cx="1844683" cy="5783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38"/>
          <p:cNvPicPr preferRelativeResize="0"/>
          <p:nvPr/>
        </p:nvPicPr>
        <p:blipFill rotWithShape="1">
          <a:blip r:embed="rId3">
            <a:alphaModFix/>
          </a:blip>
          <a:srcRect b="0" l="0" r="0" t="0"/>
          <a:stretch/>
        </p:blipFill>
        <p:spPr>
          <a:xfrm>
            <a:off x="4698221" y="1574650"/>
            <a:ext cx="4196196" cy="6483766"/>
          </a:xfrm>
          <a:prstGeom prst="rect">
            <a:avLst/>
          </a:prstGeom>
          <a:noFill/>
          <a:ln>
            <a:noFill/>
          </a:ln>
        </p:spPr>
      </p:pic>
      <p:sp>
        <p:nvSpPr>
          <p:cNvPr id="547" name="Google Shape;547;p3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48" name="Google Shape;548;p38"/>
          <p:cNvPicPr preferRelativeResize="0"/>
          <p:nvPr/>
        </p:nvPicPr>
        <p:blipFill rotWithShape="1">
          <a:blip r:embed="rId4">
            <a:alphaModFix/>
          </a:blip>
          <a:srcRect b="0" l="0" r="0" t="0"/>
          <a:stretch/>
        </p:blipFill>
        <p:spPr>
          <a:xfrm>
            <a:off x="7321651" y="-1647926"/>
            <a:ext cx="7010551" cy="4956450"/>
          </a:xfrm>
          <a:prstGeom prst="rect">
            <a:avLst/>
          </a:prstGeom>
          <a:noFill/>
          <a:ln>
            <a:noFill/>
          </a:ln>
        </p:spPr>
      </p:pic>
      <p:pic>
        <p:nvPicPr>
          <p:cNvPr id="549" name="Google Shape;549;p38"/>
          <p:cNvPicPr preferRelativeResize="0"/>
          <p:nvPr/>
        </p:nvPicPr>
        <p:blipFill rotWithShape="1">
          <a:blip r:embed="rId5">
            <a:alphaModFix/>
          </a:blip>
          <a:srcRect b="0" l="0" r="0" t="0"/>
          <a:stretch/>
        </p:blipFill>
        <p:spPr>
          <a:xfrm>
            <a:off x="431125" y="0"/>
            <a:ext cx="4113451" cy="4724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55" name="Google Shape;555;p39"/>
          <p:cNvPicPr preferRelativeResize="0"/>
          <p:nvPr/>
        </p:nvPicPr>
        <p:blipFill rotWithShape="1">
          <a:blip r:embed="rId3">
            <a:alphaModFix/>
          </a:blip>
          <a:srcRect b="6514" l="0" r="0" t="6506"/>
          <a:stretch/>
        </p:blipFill>
        <p:spPr>
          <a:xfrm>
            <a:off x="7151858" y="95404"/>
            <a:ext cx="5312307" cy="3364614"/>
          </a:xfrm>
          <a:prstGeom prst="rect">
            <a:avLst/>
          </a:prstGeom>
          <a:noFill/>
          <a:ln>
            <a:noFill/>
          </a:ln>
        </p:spPr>
      </p:pic>
      <p:pic>
        <p:nvPicPr>
          <p:cNvPr id="556" name="Google Shape;556;p39"/>
          <p:cNvPicPr preferRelativeResize="0"/>
          <p:nvPr/>
        </p:nvPicPr>
        <p:blipFill rotWithShape="1">
          <a:blip r:embed="rId4">
            <a:alphaModFix/>
          </a:blip>
          <a:srcRect b="0" l="0" r="0" t="0"/>
          <a:stretch/>
        </p:blipFill>
        <p:spPr>
          <a:xfrm>
            <a:off x="-166965" y="-802432"/>
            <a:ext cx="5941161" cy="4725923"/>
          </a:xfrm>
          <a:prstGeom prst="rect">
            <a:avLst/>
          </a:prstGeom>
          <a:noFill/>
          <a:ln>
            <a:noFill/>
          </a:ln>
        </p:spPr>
      </p:pic>
      <p:pic>
        <p:nvPicPr>
          <p:cNvPr id="557" name="Google Shape;557;p39"/>
          <p:cNvPicPr preferRelativeResize="0"/>
          <p:nvPr/>
        </p:nvPicPr>
        <p:blipFill rotWithShape="1">
          <a:blip r:embed="rId5">
            <a:alphaModFix/>
          </a:blip>
          <a:srcRect b="0" l="0" r="0" t="0"/>
          <a:stretch/>
        </p:blipFill>
        <p:spPr>
          <a:xfrm>
            <a:off x="7747502" y="3645776"/>
            <a:ext cx="4121020" cy="3212224"/>
          </a:xfrm>
          <a:prstGeom prst="rect">
            <a:avLst/>
          </a:prstGeom>
          <a:noFill/>
          <a:ln>
            <a:noFill/>
          </a:ln>
        </p:spPr>
      </p:pic>
      <p:pic>
        <p:nvPicPr>
          <p:cNvPr id="558" name="Google Shape;558;p39"/>
          <p:cNvPicPr preferRelativeResize="0"/>
          <p:nvPr/>
        </p:nvPicPr>
        <p:blipFill rotWithShape="1">
          <a:blip r:embed="rId6">
            <a:alphaModFix/>
          </a:blip>
          <a:srcRect b="0" l="0" r="0" t="0"/>
          <a:stretch/>
        </p:blipFill>
        <p:spPr>
          <a:xfrm>
            <a:off x="0" y="3685728"/>
            <a:ext cx="5421817" cy="3172272"/>
          </a:xfrm>
          <a:prstGeom prst="rect">
            <a:avLst/>
          </a:prstGeom>
          <a:noFill/>
          <a:ln>
            <a:noFill/>
          </a:ln>
        </p:spPr>
      </p:pic>
      <p:pic>
        <p:nvPicPr>
          <p:cNvPr id="559" name="Google Shape;559;p39"/>
          <p:cNvPicPr preferRelativeResize="0"/>
          <p:nvPr/>
        </p:nvPicPr>
        <p:blipFill rotWithShape="1">
          <a:blip r:embed="rId7">
            <a:alphaModFix/>
          </a:blip>
          <a:srcRect b="0" l="0" r="0" t="0"/>
          <a:stretch/>
        </p:blipFill>
        <p:spPr>
          <a:xfrm>
            <a:off x="4992178" y="2225251"/>
            <a:ext cx="3386011" cy="22144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65" name="Google Shape;565;p40"/>
          <p:cNvPicPr preferRelativeResize="0"/>
          <p:nvPr/>
        </p:nvPicPr>
        <p:blipFill rotWithShape="1">
          <a:blip r:embed="rId3">
            <a:alphaModFix/>
          </a:blip>
          <a:srcRect b="0" l="0" r="0" t="0"/>
          <a:stretch/>
        </p:blipFill>
        <p:spPr>
          <a:xfrm>
            <a:off x="712663" y="336125"/>
            <a:ext cx="10222814" cy="61113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41"/>
          <p:cNvPicPr preferRelativeResize="0"/>
          <p:nvPr/>
        </p:nvPicPr>
        <p:blipFill>
          <a:blip r:embed="rId3">
            <a:alphaModFix/>
          </a:blip>
          <a:stretch>
            <a:fillRect/>
          </a:stretch>
        </p:blipFill>
        <p:spPr>
          <a:xfrm>
            <a:off x="947050" y="152400"/>
            <a:ext cx="10198291" cy="6553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42"/>
          <p:cNvPicPr preferRelativeResize="0"/>
          <p:nvPr/>
        </p:nvPicPr>
        <p:blipFill>
          <a:blip r:embed="rId3">
            <a:alphaModFix/>
          </a:blip>
          <a:stretch>
            <a:fillRect/>
          </a:stretch>
        </p:blipFill>
        <p:spPr>
          <a:xfrm>
            <a:off x="152400" y="152400"/>
            <a:ext cx="3305175" cy="3057525"/>
          </a:xfrm>
          <a:prstGeom prst="rect">
            <a:avLst/>
          </a:prstGeom>
          <a:noFill/>
          <a:ln>
            <a:noFill/>
          </a:ln>
        </p:spPr>
      </p:pic>
      <p:pic>
        <p:nvPicPr>
          <p:cNvPr id="576" name="Google Shape;576;p42"/>
          <p:cNvPicPr preferRelativeResize="0"/>
          <p:nvPr/>
        </p:nvPicPr>
        <p:blipFill>
          <a:blip r:embed="rId4">
            <a:alphaModFix/>
          </a:blip>
          <a:stretch>
            <a:fillRect/>
          </a:stretch>
        </p:blipFill>
        <p:spPr>
          <a:xfrm>
            <a:off x="152400" y="3438250"/>
            <a:ext cx="3209925" cy="2857500"/>
          </a:xfrm>
          <a:prstGeom prst="rect">
            <a:avLst/>
          </a:prstGeom>
          <a:noFill/>
          <a:ln>
            <a:noFill/>
          </a:ln>
        </p:spPr>
      </p:pic>
      <p:pic>
        <p:nvPicPr>
          <p:cNvPr id="577" name="Google Shape;577;p42"/>
          <p:cNvPicPr preferRelativeResize="0"/>
          <p:nvPr/>
        </p:nvPicPr>
        <p:blipFill>
          <a:blip r:embed="rId5">
            <a:alphaModFix/>
          </a:blip>
          <a:stretch>
            <a:fillRect/>
          </a:stretch>
        </p:blipFill>
        <p:spPr>
          <a:xfrm>
            <a:off x="3735275" y="152400"/>
            <a:ext cx="8304326" cy="6233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3"/>
          <p:cNvSpPr/>
          <p:nvPr>
            <p:ph idx="12" type="sldNum"/>
          </p:nvPr>
        </p:nvSpPr>
        <p:spPr>
          <a:xfrm>
            <a:off x="11496369" y="6155190"/>
            <a:ext cx="432000" cy="432000"/>
          </a:xfrm>
          <a:prstGeom prst="ellipse">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84" name="Google Shape;584;p43"/>
          <p:cNvPicPr preferRelativeResize="0"/>
          <p:nvPr/>
        </p:nvPicPr>
        <p:blipFill>
          <a:blip r:embed="rId3">
            <a:alphaModFix/>
          </a:blip>
          <a:stretch>
            <a:fillRect/>
          </a:stretch>
        </p:blipFill>
        <p:spPr>
          <a:xfrm>
            <a:off x="97850" y="1072663"/>
            <a:ext cx="7866777" cy="4712675"/>
          </a:xfrm>
          <a:prstGeom prst="rect">
            <a:avLst/>
          </a:prstGeom>
          <a:noFill/>
          <a:ln>
            <a:noFill/>
          </a:ln>
        </p:spPr>
      </p:pic>
      <p:pic>
        <p:nvPicPr>
          <p:cNvPr id="585" name="Google Shape;585;p43"/>
          <p:cNvPicPr preferRelativeResize="0"/>
          <p:nvPr/>
        </p:nvPicPr>
        <p:blipFill>
          <a:blip r:embed="rId4">
            <a:alphaModFix/>
          </a:blip>
          <a:stretch>
            <a:fillRect/>
          </a:stretch>
        </p:blipFill>
        <p:spPr>
          <a:xfrm>
            <a:off x="8239739" y="800000"/>
            <a:ext cx="3868025" cy="2393580"/>
          </a:xfrm>
          <a:prstGeom prst="rect">
            <a:avLst/>
          </a:prstGeom>
          <a:noFill/>
          <a:ln>
            <a:noFill/>
          </a:ln>
        </p:spPr>
      </p:pic>
      <p:pic>
        <p:nvPicPr>
          <p:cNvPr id="586" name="Google Shape;586;p43"/>
          <p:cNvPicPr preferRelativeResize="0"/>
          <p:nvPr/>
        </p:nvPicPr>
        <p:blipFill rotWithShape="1">
          <a:blip r:embed="rId5">
            <a:alphaModFix/>
          </a:blip>
          <a:srcRect b="13457" l="8516" r="48555" t="62756"/>
          <a:stretch/>
        </p:blipFill>
        <p:spPr>
          <a:xfrm>
            <a:off x="8435412" y="3880575"/>
            <a:ext cx="3231300" cy="232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92" name="Google Shape;592;p44"/>
          <p:cNvPicPr preferRelativeResize="0"/>
          <p:nvPr/>
        </p:nvPicPr>
        <p:blipFill>
          <a:blip r:embed="rId3">
            <a:alphaModFix/>
          </a:blip>
          <a:stretch>
            <a:fillRect/>
          </a:stretch>
        </p:blipFill>
        <p:spPr>
          <a:xfrm>
            <a:off x="214750" y="610175"/>
            <a:ext cx="4145126" cy="5361350"/>
          </a:xfrm>
          <a:prstGeom prst="rect">
            <a:avLst/>
          </a:prstGeom>
          <a:noFill/>
          <a:ln>
            <a:noFill/>
          </a:ln>
        </p:spPr>
      </p:pic>
      <p:pic>
        <p:nvPicPr>
          <p:cNvPr id="593" name="Google Shape;593;p44"/>
          <p:cNvPicPr preferRelativeResize="0"/>
          <p:nvPr/>
        </p:nvPicPr>
        <p:blipFill>
          <a:blip r:embed="rId4">
            <a:alphaModFix/>
          </a:blip>
          <a:stretch>
            <a:fillRect/>
          </a:stretch>
        </p:blipFill>
        <p:spPr>
          <a:xfrm>
            <a:off x="4562419" y="152400"/>
            <a:ext cx="3879756" cy="6553200"/>
          </a:xfrm>
          <a:prstGeom prst="rect">
            <a:avLst/>
          </a:prstGeom>
          <a:noFill/>
          <a:ln>
            <a:noFill/>
          </a:ln>
        </p:spPr>
      </p:pic>
      <p:pic>
        <p:nvPicPr>
          <p:cNvPr id="594" name="Google Shape;594;p44"/>
          <p:cNvPicPr preferRelativeResize="0"/>
          <p:nvPr/>
        </p:nvPicPr>
        <p:blipFill>
          <a:blip r:embed="rId5">
            <a:alphaModFix/>
          </a:blip>
          <a:stretch>
            <a:fillRect/>
          </a:stretch>
        </p:blipFill>
        <p:spPr>
          <a:xfrm>
            <a:off x="8644725" y="817450"/>
            <a:ext cx="3283651" cy="3765500"/>
          </a:xfrm>
          <a:prstGeom prst="rect">
            <a:avLst/>
          </a:prstGeom>
          <a:noFill/>
          <a:ln>
            <a:noFill/>
          </a:ln>
        </p:spPr>
      </p:pic>
      <p:sp>
        <p:nvSpPr>
          <p:cNvPr id="595" name="Google Shape;595;p44"/>
          <p:cNvSpPr txBox="1"/>
          <p:nvPr/>
        </p:nvSpPr>
        <p:spPr>
          <a:xfrm>
            <a:off x="8748675" y="4738450"/>
            <a:ext cx="3005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veat"/>
                <a:ea typeface="Caveat"/>
                <a:cs typeface="Caveat"/>
                <a:sym typeface="Caveat"/>
              </a:rPr>
              <a:t>“I was seduced.”</a:t>
            </a:r>
            <a:endParaRPr sz="2500">
              <a:latin typeface="Caveat"/>
              <a:ea typeface="Caveat"/>
              <a:cs typeface="Caveat"/>
              <a:sym typeface="Cave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45"/>
          <p:cNvPicPr preferRelativeResize="0"/>
          <p:nvPr/>
        </p:nvPicPr>
        <p:blipFill>
          <a:blip r:embed="rId3">
            <a:alphaModFix/>
          </a:blip>
          <a:stretch>
            <a:fillRect/>
          </a:stretch>
        </p:blipFill>
        <p:spPr>
          <a:xfrm>
            <a:off x="0" y="1854350"/>
            <a:ext cx="12192001" cy="2428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46"/>
          <p:cNvPicPr preferRelativeResize="0"/>
          <p:nvPr/>
        </p:nvPicPr>
        <p:blipFill>
          <a:blip r:embed="rId3">
            <a:alphaModFix/>
          </a:blip>
          <a:stretch>
            <a:fillRect/>
          </a:stretch>
        </p:blipFill>
        <p:spPr>
          <a:xfrm>
            <a:off x="0" y="1790800"/>
            <a:ext cx="12192000" cy="259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47"/>
          <p:cNvPicPr preferRelativeResize="0"/>
          <p:nvPr/>
        </p:nvPicPr>
        <p:blipFill>
          <a:blip r:embed="rId3">
            <a:alphaModFix/>
          </a:blip>
          <a:stretch>
            <a:fillRect/>
          </a:stretch>
        </p:blipFill>
        <p:spPr>
          <a:xfrm>
            <a:off x="152400" y="152400"/>
            <a:ext cx="11887200" cy="3401060"/>
          </a:xfrm>
          <a:prstGeom prst="rect">
            <a:avLst/>
          </a:prstGeom>
          <a:noFill/>
          <a:ln>
            <a:noFill/>
          </a:ln>
        </p:spPr>
      </p:pic>
      <p:pic>
        <p:nvPicPr>
          <p:cNvPr id="611" name="Google Shape;611;p47"/>
          <p:cNvPicPr preferRelativeResize="0"/>
          <p:nvPr/>
        </p:nvPicPr>
        <p:blipFill>
          <a:blip r:embed="rId4">
            <a:alphaModFix/>
          </a:blip>
          <a:stretch>
            <a:fillRect/>
          </a:stretch>
        </p:blipFill>
        <p:spPr>
          <a:xfrm>
            <a:off x="3237100" y="3649197"/>
            <a:ext cx="4863900" cy="285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73" name="Google Shape;473;p30"/>
          <p:cNvPicPr preferRelativeResize="0"/>
          <p:nvPr/>
        </p:nvPicPr>
        <p:blipFill>
          <a:blip r:embed="rId3">
            <a:alphaModFix/>
          </a:blip>
          <a:stretch>
            <a:fillRect/>
          </a:stretch>
        </p:blipFill>
        <p:spPr>
          <a:xfrm>
            <a:off x="964300" y="601200"/>
            <a:ext cx="3615925" cy="4846075"/>
          </a:xfrm>
          <a:prstGeom prst="rect">
            <a:avLst/>
          </a:prstGeom>
          <a:noFill/>
          <a:ln>
            <a:noFill/>
          </a:ln>
        </p:spPr>
      </p:pic>
      <p:pic>
        <p:nvPicPr>
          <p:cNvPr id="474" name="Google Shape;474;p30"/>
          <p:cNvPicPr preferRelativeResize="0"/>
          <p:nvPr/>
        </p:nvPicPr>
        <p:blipFill>
          <a:blip r:embed="rId4">
            <a:alphaModFix/>
          </a:blip>
          <a:stretch>
            <a:fillRect/>
          </a:stretch>
        </p:blipFill>
        <p:spPr>
          <a:xfrm>
            <a:off x="5060825" y="273325"/>
            <a:ext cx="2447925" cy="2857500"/>
          </a:xfrm>
          <a:prstGeom prst="rect">
            <a:avLst/>
          </a:prstGeom>
          <a:noFill/>
          <a:ln>
            <a:noFill/>
          </a:ln>
        </p:spPr>
      </p:pic>
      <p:pic>
        <p:nvPicPr>
          <p:cNvPr id="475" name="Google Shape;475;p30"/>
          <p:cNvPicPr preferRelativeResize="0"/>
          <p:nvPr/>
        </p:nvPicPr>
        <p:blipFill>
          <a:blip r:embed="rId5">
            <a:alphaModFix/>
          </a:blip>
          <a:stretch>
            <a:fillRect/>
          </a:stretch>
        </p:blipFill>
        <p:spPr>
          <a:xfrm>
            <a:off x="7902975" y="800200"/>
            <a:ext cx="2695575" cy="2857500"/>
          </a:xfrm>
          <a:prstGeom prst="rect">
            <a:avLst/>
          </a:prstGeom>
          <a:noFill/>
          <a:ln>
            <a:noFill/>
          </a:ln>
        </p:spPr>
      </p:pic>
      <p:pic>
        <p:nvPicPr>
          <p:cNvPr id="476" name="Google Shape;476;p30"/>
          <p:cNvPicPr preferRelativeResize="0"/>
          <p:nvPr/>
        </p:nvPicPr>
        <p:blipFill>
          <a:blip r:embed="rId6">
            <a:alphaModFix/>
          </a:blip>
          <a:stretch>
            <a:fillRect/>
          </a:stretch>
        </p:blipFill>
        <p:spPr>
          <a:xfrm>
            <a:off x="4830787" y="3432300"/>
            <a:ext cx="2530425" cy="3212849"/>
          </a:xfrm>
          <a:prstGeom prst="rect">
            <a:avLst/>
          </a:prstGeom>
          <a:noFill/>
          <a:ln>
            <a:noFill/>
          </a:ln>
        </p:spPr>
      </p:pic>
      <p:sp>
        <p:nvSpPr>
          <p:cNvPr id="477" name="Google Shape;477;p30"/>
          <p:cNvSpPr txBox="1"/>
          <p:nvPr/>
        </p:nvSpPr>
        <p:spPr>
          <a:xfrm>
            <a:off x="8092225" y="4151100"/>
            <a:ext cx="3290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Elizabeth</a:t>
            </a:r>
            <a:r>
              <a:rPr lang="en-US">
                <a:latin typeface="Calibri"/>
                <a:ea typeface="Calibri"/>
                <a:cs typeface="Calibri"/>
                <a:sym typeface="Calibri"/>
              </a:rPr>
              <a:t> Smith Friedman</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Born 1892 near Huntington, Indiana</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youngest of 9 children</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Studied English &amp; Greek in College</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48"/>
          <p:cNvPicPr preferRelativeResize="0"/>
          <p:nvPr/>
        </p:nvPicPr>
        <p:blipFill>
          <a:blip r:embed="rId3">
            <a:alphaModFix/>
          </a:blip>
          <a:stretch>
            <a:fillRect/>
          </a:stretch>
        </p:blipFill>
        <p:spPr>
          <a:xfrm>
            <a:off x="152400" y="152400"/>
            <a:ext cx="11887200" cy="3401060"/>
          </a:xfrm>
          <a:prstGeom prst="rect">
            <a:avLst/>
          </a:prstGeom>
          <a:noFill/>
          <a:ln>
            <a:noFill/>
          </a:ln>
        </p:spPr>
      </p:pic>
      <p:pic>
        <p:nvPicPr>
          <p:cNvPr id="617" name="Google Shape;617;p48"/>
          <p:cNvPicPr preferRelativeResize="0"/>
          <p:nvPr/>
        </p:nvPicPr>
        <p:blipFill>
          <a:blip r:embed="rId4">
            <a:alphaModFix/>
          </a:blip>
          <a:stretch>
            <a:fillRect/>
          </a:stretch>
        </p:blipFill>
        <p:spPr>
          <a:xfrm>
            <a:off x="573038" y="3702025"/>
            <a:ext cx="11045923" cy="3155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9"/>
          <p:cNvSpPr/>
          <p:nvPr/>
        </p:nvSpPr>
        <p:spPr>
          <a:xfrm>
            <a:off x="7978275" y="4831225"/>
            <a:ext cx="3950100" cy="181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descr="Elizebeth S. Friedman &gt; National Security Agency/Central Security Service &gt;  Historical Figures View" id="624" name="Google Shape;624;p49"/>
          <p:cNvPicPr preferRelativeResize="0"/>
          <p:nvPr/>
        </p:nvPicPr>
        <p:blipFill>
          <a:blip r:embed="rId3">
            <a:alphaModFix/>
          </a:blip>
          <a:stretch>
            <a:fillRect/>
          </a:stretch>
        </p:blipFill>
        <p:spPr>
          <a:xfrm>
            <a:off x="4004600" y="272300"/>
            <a:ext cx="3881075" cy="5882900"/>
          </a:xfrm>
          <a:prstGeom prst="rect">
            <a:avLst/>
          </a:prstGeom>
          <a:noFill/>
          <a:ln>
            <a:noFill/>
          </a:ln>
        </p:spPr>
      </p:pic>
      <p:sp>
        <p:nvSpPr>
          <p:cNvPr id="625" name="Google Shape;625;p49"/>
          <p:cNvSpPr txBox="1"/>
          <p:nvPr/>
        </p:nvSpPr>
        <p:spPr>
          <a:xfrm>
            <a:off x="396425" y="566650"/>
            <a:ext cx="32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626" name="Google Shape;626;p49"/>
          <p:cNvPicPr preferRelativeResize="0"/>
          <p:nvPr/>
        </p:nvPicPr>
        <p:blipFill>
          <a:blip r:embed="rId4">
            <a:alphaModFix/>
          </a:blip>
          <a:stretch>
            <a:fillRect/>
          </a:stretch>
        </p:blipFill>
        <p:spPr>
          <a:xfrm>
            <a:off x="396425" y="358675"/>
            <a:ext cx="3435926" cy="2576950"/>
          </a:xfrm>
          <a:prstGeom prst="rect">
            <a:avLst/>
          </a:prstGeom>
          <a:noFill/>
          <a:ln>
            <a:noFill/>
          </a:ln>
        </p:spPr>
      </p:pic>
      <p:pic>
        <p:nvPicPr>
          <p:cNvPr id="627" name="Google Shape;627;p49"/>
          <p:cNvPicPr preferRelativeResize="0"/>
          <p:nvPr/>
        </p:nvPicPr>
        <p:blipFill>
          <a:blip r:embed="rId5">
            <a:alphaModFix/>
          </a:blip>
          <a:stretch>
            <a:fillRect/>
          </a:stretch>
        </p:blipFill>
        <p:spPr>
          <a:xfrm>
            <a:off x="8203141" y="2643300"/>
            <a:ext cx="2790185" cy="1966374"/>
          </a:xfrm>
          <a:prstGeom prst="rect">
            <a:avLst/>
          </a:prstGeom>
          <a:noFill/>
          <a:ln>
            <a:noFill/>
          </a:ln>
        </p:spPr>
      </p:pic>
      <p:pic>
        <p:nvPicPr>
          <p:cNvPr id="628" name="Google Shape;628;p49"/>
          <p:cNvPicPr preferRelativeResize="0"/>
          <p:nvPr/>
        </p:nvPicPr>
        <p:blipFill>
          <a:blip r:embed="rId6">
            <a:alphaModFix/>
          </a:blip>
          <a:stretch>
            <a:fillRect/>
          </a:stretch>
        </p:blipFill>
        <p:spPr>
          <a:xfrm>
            <a:off x="748375" y="3217575"/>
            <a:ext cx="2857500" cy="1200150"/>
          </a:xfrm>
          <a:prstGeom prst="rect">
            <a:avLst/>
          </a:prstGeom>
          <a:noFill/>
          <a:ln>
            <a:noFill/>
          </a:ln>
        </p:spPr>
      </p:pic>
      <p:pic>
        <p:nvPicPr>
          <p:cNvPr id="629" name="Google Shape;629;p49"/>
          <p:cNvPicPr preferRelativeResize="0"/>
          <p:nvPr/>
        </p:nvPicPr>
        <p:blipFill>
          <a:blip r:embed="rId7">
            <a:alphaModFix/>
          </a:blip>
          <a:stretch>
            <a:fillRect/>
          </a:stretch>
        </p:blipFill>
        <p:spPr>
          <a:xfrm>
            <a:off x="251200" y="4514225"/>
            <a:ext cx="3435925" cy="2015733"/>
          </a:xfrm>
          <a:prstGeom prst="rect">
            <a:avLst/>
          </a:prstGeom>
          <a:noFill/>
          <a:ln>
            <a:noFill/>
          </a:ln>
        </p:spPr>
      </p:pic>
      <p:pic>
        <p:nvPicPr>
          <p:cNvPr id="630" name="Google Shape;630;p49"/>
          <p:cNvPicPr preferRelativeResize="0"/>
          <p:nvPr/>
        </p:nvPicPr>
        <p:blipFill>
          <a:blip r:embed="rId8">
            <a:alphaModFix/>
          </a:blip>
          <a:stretch>
            <a:fillRect/>
          </a:stretch>
        </p:blipFill>
        <p:spPr>
          <a:xfrm>
            <a:off x="9028123" y="92300"/>
            <a:ext cx="2616750" cy="2329450"/>
          </a:xfrm>
          <a:prstGeom prst="rect">
            <a:avLst/>
          </a:prstGeom>
          <a:noFill/>
          <a:ln>
            <a:noFill/>
          </a:ln>
        </p:spPr>
      </p:pic>
      <p:pic>
        <p:nvPicPr>
          <p:cNvPr id="631" name="Google Shape;631;p49"/>
          <p:cNvPicPr preferRelativeResize="0"/>
          <p:nvPr/>
        </p:nvPicPr>
        <p:blipFill rotWithShape="1">
          <a:blip r:embed="rId9">
            <a:alphaModFix/>
          </a:blip>
          <a:srcRect b="19543" l="0" r="0" t="0"/>
          <a:stretch/>
        </p:blipFill>
        <p:spPr>
          <a:xfrm>
            <a:off x="7964725" y="4831225"/>
            <a:ext cx="3977225" cy="1815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37" name="Google Shape;637;p50"/>
          <p:cNvSpPr txBox="1"/>
          <p:nvPr/>
        </p:nvSpPr>
        <p:spPr>
          <a:xfrm>
            <a:off x="949200" y="290250"/>
            <a:ext cx="63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38" name="Google Shape;638;p50"/>
          <p:cNvSpPr txBox="1"/>
          <p:nvPr/>
        </p:nvSpPr>
        <p:spPr>
          <a:xfrm>
            <a:off x="1018275" y="1336650"/>
            <a:ext cx="5146800" cy="5633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US" sz="1700">
                <a:latin typeface="Calibri"/>
                <a:ea typeface="Calibri"/>
                <a:cs typeface="Calibri"/>
                <a:sym typeface="Calibri"/>
              </a:rPr>
              <a:t>1892 -</a:t>
            </a:r>
            <a:r>
              <a:rPr lang="en-US" sz="1700">
                <a:latin typeface="Calibri"/>
                <a:ea typeface="Calibri"/>
                <a:cs typeface="Calibri"/>
                <a:sym typeface="Calibri"/>
              </a:rPr>
              <a:t> Elizebeth is born in Indiana</a:t>
            </a:r>
            <a:endParaRPr sz="1700">
              <a:latin typeface="Calibri"/>
              <a:ea typeface="Calibri"/>
              <a:cs typeface="Calibri"/>
              <a:sym typeface="Calibri"/>
            </a:endParaRPr>
          </a:p>
          <a:p>
            <a:pPr indent="0" lvl="0" marL="0" rtl="0" algn="l">
              <a:lnSpc>
                <a:spcPct val="200000"/>
              </a:lnSpc>
              <a:spcBef>
                <a:spcPts val="0"/>
              </a:spcBef>
              <a:spcAft>
                <a:spcPts val="0"/>
              </a:spcAft>
              <a:buNone/>
            </a:pPr>
            <a:r>
              <a:rPr b="1" lang="en-US" sz="1700">
                <a:latin typeface="Calibri"/>
                <a:ea typeface="Calibri"/>
                <a:cs typeface="Calibri"/>
                <a:sym typeface="Calibri"/>
              </a:rPr>
              <a:t>1916 -</a:t>
            </a:r>
            <a:r>
              <a:rPr lang="en-US" sz="1700">
                <a:latin typeface="Calibri"/>
                <a:ea typeface="Calibri"/>
                <a:cs typeface="Calibri"/>
                <a:sym typeface="Calibri"/>
              </a:rPr>
              <a:t> Riverbank Codebreaking Begins</a:t>
            </a:r>
            <a:endParaRPr sz="1700">
              <a:latin typeface="Calibri"/>
              <a:ea typeface="Calibri"/>
              <a:cs typeface="Calibri"/>
              <a:sym typeface="Calibri"/>
            </a:endParaRPr>
          </a:p>
          <a:p>
            <a:pPr indent="0" lvl="0" marL="0" rtl="0" algn="l">
              <a:lnSpc>
                <a:spcPct val="200000"/>
              </a:lnSpc>
              <a:spcBef>
                <a:spcPts val="0"/>
              </a:spcBef>
              <a:spcAft>
                <a:spcPts val="0"/>
              </a:spcAft>
              <a:buNone/>
            </a:pPr>
            <a:r>
              <a:rPr b="1" lang="en-US" sz="1700">
                <a:latin typeface="Calibri"/>
                <a:ea typeface="Calibri"/>
                <a:cs typeface="Calibri"/>
                <a:sym typeface="Calibri"/>
              </a:rPr>
              <a:t>1917 </a:t>
            </a:r>
            <a:r>
              <a:rPr lang="en-US" sz="1700">
                <a:latin typeface="Calibri"/>
                <a:ea typeface="Calibri"/>
                <a:cs typeface="Calibri"/>
                <a:sym typeface="Calibri"/>
              </a:rPr>
              <a:t>- Married to William Friedman, WWI begins</a:t>
            </a:r>
            <a:endParaRPr sz="1700">
              <a:latin typeface="Calibri"/>
              <a:ea typeface="Calibri"/>
              <a:cs typeface="Calibri"/>
              <a:sym typeface="Calibri"/>
            </a:endParaRPr>
          </a:p>
          <a:p>
            <a:pPr indent="0" lvl="0" marL="0" rtl="0" algn="l">
              <a:lnSpc>
                <a:spcPct val="200000"/>
              </a:lnSpc>
              <a:spcBef>
                <a:spcPts val="0"/>
              </a:spcBef>
              <a:spcAft>
                <a:spcPts val="0"/>
              </a:spcAft>
              <a:buNone/>
            </a:pPr>
            <a:r>
              <a:rPr b="1" lang="en-US" sz="1700">
                <a:latin typeface="Calibri"/>
                <a:ea typeface="Calibri"/>
                <a:cs typeface="Calibri"/>
                <a:sym typeface="Calibri"/>
              </a:rPr>
              <a:t>1918 - </a:t>
            </a:r>
            <a:r>
              <a:rPr lang="en-US" sz="1700">
                <a:latin typeface="Calibri"/>
                <a:ea typeface="Calibri"/>
                <a:cs typeface="Calibri"/>
                <a:sym typeface="Calibri"/>
              </a:rPr>
              <a:t>William went to war as a codebreaker in the field, Elizebeth leaves Riverbank</a:t>
            </a:r>
            <a:endParaRPr sz="1700">
              <a:latin typeface="Calibri"/>
              <a:ea typeface="Calibri"/>
              <a:cs typeface="Calibri"/>
              <a:sym typeface="Calibri"/>
            </a:endParaRPr>
          </a:p>
          <a:p>
            <a:pPr indent="0" lvl="0" marL="0" rtl="0" algn="l">
              <a:lnSpc>
                <a:spcPct val="200000"/>
              </a:lnSpc>
              <a:spcBef>
                <a:spcPts val="0"/>
              </a:spcBef>
              <a:spcAft>
                <a:spcPts val="0"/>
              </a:spcAft>
              <a:buNone/>
            </a:pPr>
            <a:r>
              <a:rPr b="1" lang="en-US" sz="1700">
                <a:latin typeface="Calibri"/>
                <a:ea typeface="Calibri"/>
                <a:cs typeface="Calibri"/>
                <a:sym typeface="Calibri"/>
              </a:rPr>
              <a:t>1921 - </a:t>
            </a:r>
            <a:r>
              <a:rPr lang="en-US" sz="1700">
                <a:latin typeface="Calibri"/>
                <a:ea typeface="Calibri"/>
                <a:cs typeface="Calibri"/>
                <a:sym typeface="Calibri"/>
              </a:rPr>
              <a:t>William was employed as a contract cryptologist by the War Department’s Signal Corps to solve enemy codes and ciphers. </a:t>
            </a:r>
            <a:endParaRPr sz="1700">
              <a:latin typeface="Calibri"/>
              <a:ea typeface="Calibri"/>
              <a:cs typeface="Calibri"/>
              <a:sym typeface="Calibri"/>
            </a:endParaRPr>
          </a:p>
          <a:p>
            <a:pPr indent="0" lvl="0" marL="0" rtl="0" algn="l">
              <a:lnSpc>
                <a:spcPct val="200000"/>
              </a:lnSpc>
              <a:spcBef>
                <a:spcPts val="0"/>
              </a:spcBef>
              <a:spcAft>
                <a:spcPts val="0"/>
              </a:spcAft>
              <a:buNone/>
            </a:pPr>
            <a:r>
              <a:rPr b="1" lang="en-US" sz="1700">
                <a:latin typeface="Calibri"/>
                <a:ea typeface="Calibri"/>
                <a:cs typeface="Calibri"/>
                <a:sym typeface="Calibri"/>
              </a:rPr>
              <a:t>1922 - </a:t>
            </a:r>
            <a:r>
              <a:rPr lang="en-US" sz="1700">
                <a:latin typeface="Calibri"/>
                <a:ea typeface="Calibri"/>
                <a:cs typeface="Calibri"/>
                <a:sym typeface="Calibri"/>
              </a:rPr>
              <a:t>Elizebeth worked for the U.S. Navy</a:t>
            </a:r>
            <a:endParaRPr sz="1700">
              <a:latin typeface="Calibri"/>
              <a:ea typeface="Calibri"/>
              <a:cs typeface="Calibri"/>
              <a:sym typeface="Calibri"/>
            </a:endParaRPr>
          </a:p>
          <a:p>
            <a:pPr indent="0" lvl="0" marL="0" rtl="0" algn="l">
              <a:lnSpc>
                <a:spcPct val="200000"/>
              </a:lnSpc>
              <a:spcBef>
                <a:spcPts val="0"/>
              </a:spcBef>
              <a:spcAft>
                <a:spcPts val="0"/>
              </a:spcAft>
              <a:buNone/>
            </a:pPr>
            <a:r>
              <a:rPr b="1" lang="en-US" sz="1700">
                <a:latin typeface="Calibri"/>
                <a:ea typeface="Calibri"/>
                <a:cs typeface="Calibri"/>
                <a:sym typeface="Calibri"/>
              </a:rPr>
              <a:t>1923-26 - </a:t>
            </a:r>
            <a:r>
              <a:rPr lang="en-US" sz="1700">
                <a:latin typeface="Calibri"/>
                <a:ea typeface="Calibri"/>
                <a:cs typeface="Calibri"/>
                <a:sym typeface="Calibri"/>
              </a:rPr>
              <a:t>Two children are born, Barbara &amp; John</a:t>
            </a:r>
            <a:endParaRPr sz="1700">
              <a:latin typeface="Calibri"/>
              <a:ea typeface="Calibri"/>
              <a:cs typeface="Calibri"/>
              <a:sym typeface="Calibri"/>
            </a:endParaRPr>
          </a:p>
          <a:p>
            <a:pPr indent="0" lvl="0" marL="0" rtl="0" algn="l">
              <a:lnSpc>
                <a:spcPct val="200000"/>
              </a:lnSpc>
              <a:spcBef>
                <a:spcPts val="0"/>
              </a:spcBef>
              <a:spcAft>
                <a:spcPts val="0"/>
              </a:spcAft>
              <a:buNone/>
            </a:pPr>
            <a:r>
              <a:t/>
            </a:r>
            <a:endParaRPr>
              <a:latin typeface="Calibri"/>
              <a:ea typeface="Calibri"/>
              <a:cs typeface="Calibri"/>
              <a:sym typeface="Calibri"/>
            </a:endParaRPr>
          </a:p>
        </p:txBody>
      </p:sp>
      <p:cxnSp>
        <p:nvCxnSpPr>
          <p:cNvPr id="639" name="Google Shape;639;p50"/>
          <p:cNvCxnSpPr/>
          <p:nvPr/>
        </p:nvCxnSpPr>
        <p:spPr>
          <a:xfrm>
            <a:off x="543250" y="393900"/>
            <a:ext cx="43200" cy="6106500"/>
          </a:xfrm>
          <a:prstGeom prst="straightConnector1">
            <a:avLst/>
          </a:prstGeom>
          <a:noFill/>
          <a:ln cap="flat" cmpd="sng" w="76200">
            <a:solidFill>
              <a:schemeClr val="dk2"/>
            </a:solidFill>
            <a:prstDash val="solid"/>
            <a:round/>
            <a:headEnd len="med" w="med" type="none"/>
            <a:tailEnd len="med" w="med" type="triangle"/>
          </a:ln>
        </p:spPr>
      </p:cxnSp>
      <p:sp>
        <p:nvSpPr>
          <p:cNvPr id="640" name="Google Shape;640;p50"/>
          <p:cNvSpPr txBox="1"/>
          <p:nvPr/>
        </p:nvSpPr>
        <p:spPr>
          <a:xfrm>
            <a:off x="1184700" y="567875"/>
            <a:ext cx="358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Riverbank &amp; World War I</a:t>
            </a:r>
            <a:endParaRPr sz="2800">
              <a:latin typeface="Calibri"/>
              <a:ea typeface="Calibri"/>
              <a:cs typeface="Calibri"/>
              <a:sym typeface="Calibri"/>
            </a:endParaRPr>
          </a:p>
        </p:txBody>
      </p:sp>
      <p:pic>
        <p:nvPicPr>
          <p:cNvPr id="641" name="Google Shape;641;p50"/>
          <p:cNvPicPr preferRelativeResize="0"/>
          <p:nvPr/>
        </p:nvPicPr>
        <p:blipFill>
          <a:blip r:embed="rId3">
            <a:alphaModFix/>
          </a:blip>
          <a:stretch>
            <a:fillRect/>
          </a:stretch>
        </p:blipFill>
        <p:spPr>
          <a:xfrm>
            <a:off x="6165075" y="567875"/>
            <a:ext cx="5638825" cy="5362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1"/>
          <p:cNvSpPr/>
          <p:nvPr>
            <p:ph idx="12" type="sldNum"/>
          </p:nvPr>
        </p:nvSpPr>
        <p:spPr>
          <a:xfrm>
            <a:off x="11496369" y="6155190"/>
            <a:ext cx="432000" cy="432000"/>
          </a:xfrm>
          <a:prstGeom prst="ellipse">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cxnSp>
        <p:nvCxnSpPr>
          <p:cNvPr id="648" name="Google Shape;648;p51"/>
          <p:cNvCxnSpPr/>
          <p:nvPr/>
        </p:nvCxnSpPr>
        <p:spPr>
          <a:xfrm>
            <a:off x="543250" y="393900"/>
            <a:ext cx="43200" cy="6106500"/>
          </a:xfrm>
          <a:prstGeom prst="straightConnector1">
            <a:avLst/>
          </a:prstGeom>
          <a:noFill/>
          <a:ln cap="flat" cmpd="sng" w="76200">
            <a:solidFill>
              <a:schemeClr val="dk2"/>
            </a:solidFill>
            <a:prstDash val="solid"/>
            <a:round/>
            <a:headEnd len="med" w="med" type="none"/>
            <a:tailEnd len="med" w="med" type="triangle"/>
          </a:ln>
        </p:spPr>
      </p:cxnSp>
      <p:sp>
        <p:nvSpPr>
          <p:cNvPr id="649" name="Google Shape;649;p51"/>
          <p:cNvSpPr txBox="1"/>
          <p:nvPr/>
        </p:nvSpPr>
        <p:spPr>
          <a:xfrm>
            <a:off x="1053750" y="1328025"/>
            <a:ext cx="5635200" cy="4633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US" sz="1700">
                <a:solidFill>
                  <a:schemeClr val="dk1"/>
                </a:solidFill>
                <a:latin typeface="Calibri"/>
                <a:ea typeface="Calibri"/>
                <a:cs typeface="Calibri"/>
                <a:sym typeface="Calibri"/>
              </a:rPr>
              <a:t>1926 </a:t>
            </a:r>
            <a:r>
              <a:rPr lang="en-US" sz="1700">
                <a:solidFill>
                  <a:schemeClr val="dk1"/>
                </a:solidFill>
                <a:latin typeface="Calibri"/>
                <a:ea typeface="Calibri"/>
                <a:cs typeface="Calibri"/>
                <a:sym typeface="Calibri"/>
              </a:rPr>
              <a:t>-  Intelligence officer of the </a:t>
            </a:r>
            <a:r>
              <a:rPr lang="en-US" sz="1700">
                <a:solidFill>
                  <a:schemeClr val="dk1"/>
                </a:solidFill>
                <a:latin typeface="Calibri"/>
                <a:ea typeface="Calibri"/>
                <a:cs typeface="Calibri"/>
                <a:sym typeface="Calibri"/>
              </a:rPr>
              <a:t>U.S. Coast Guard</a:t>
            </a:r>
            <a:r>
              <a:rPr lang="en-US" sz="1700">
                <a:solidFill>
                  <a:schemeClr val="dk1"/>
                </a:solidFill>
                <a:latin typeface="Calibri"/>
                <a:ea typeface="Calibri"/>
                <a:cs typeface="Calibri"/>
                <a:sym typeface="Calibri"/>
              </a:rPr>
              <a:t>, called Elizebeth to work with him on developing counter-intelligence to enforce Prohibition laws against rumrunners</a:t>
            </a:r>
            <a:endParaRPr sz="1700">
              <a:solidFill>
                <a:schemeClr val="dk1"/>
              </a:solidFill>
              <a:latin typeface="Calibri"/>
              <a:ea typeface="Calibri"/>
              <a:cs typeface="Calibri"/>
              <a:sym typeface="Calibri"/>
            </a:endParaRPr>
          </a:p>
          <a:p>
            <a:pPr indent="0" lvl="0" marL="0" rtl="0" algn="l">
              <a:lnSpc>
                <a:spcPct val="200000"/>
              </a:lnSpc>
              <a:spcBef>
                <a:spcPts val="0"/>
              </a:spcBef>
              <a:spcAft>
                <a:spcPts val="0"/>
              </a:spcAft>
              <a:buNone/>
            </a:pPr>
            <a:r>
              <a:rPr b="1" lang="en-US" sz="1700">
                <a:solidFill>
                  <a:schemeClr val="dk1"/>
                </a:solidFill>
                <a:latin typeface="Calibri"/>
                <a:ea typeface="Calibri"/>
                <a:cs typeface="Calibri"/>
                <a:sym typeface="Calibri"/>
              </a:rPr>
              <a:t>1933 </a:t>
            </a:r>
            <a:r>
              <a:rPr lang="en-US" sz="1700">
                <a:solidFill>
                  <a:schemeClr val="dk1"/>
                </a:solidFill>
                <a:latin typeface="Calibri"/>
                <a:ea typeface="Calibri"/>
                <a:cs typeface="Calibri"/>
                <a:sym typeface="Calibri"/>
              </a:rPr>
              <a:t>- Trials resulted in convictions against thirty-five bootlegging ringleaders and the famous Blackboard Story</a:t>
            </a:r>
            <a:endParaRPr sz="1700">
              <a:solidFill>
                <a:schemeClr val="dk1"/>
              </a:solidFill>
              <a:latin typeface="Calibri"/>
              <a:ea typeface="Calibri"/>
              <a:cs typeface="Calibri"/>
              <a:sym typeface="Calibri"/>
            </a:endParaRPr>
          </a:p>
          <a:p>
            <a:pPr indent="0" lvl="0" marL="0" rtl="0" algn="l">
              <a:lnSpc>
                <a:spcPct val="200000"/>
              </a:lnSpc>
              <a:spcBef>
                <a:spcPts val="0"/>
              </a:spcBef>
              <a:spcAft>
                <a:spcPts val="0"/>
              </a:spcAft>
              <a:buNone/>
            </a:pPr>
            <a:r>
              <a:rPr b="1" lang="en-US" sz="1700">
                <a:solidFill>
                  <a:schemeClr val="dk1"/>
                </a:solidFill>
                <a:latin typeface="Calibri"/>
                <a:ea typeface="Calibri"/>
                <a:cs typeface="Calibri"/>
                <a:sym typeface="Calibri"/>
              </a:rPr>
              <a:t>1937 -</a:t>
            </a:r>
            <a:r>
              <a:rPr lang="en-US" sz="1700">
                <a:solidFill>
                  <a:schemeClr val="dk1"/>
                </a:solidFill>
                <a:latin typeface="Calibri"/>
                <a:ea typeface="Calibri"/>
                <a:cs typeface="Calibri"/>
                <a:sym typeface="Calibri"/>
              </a:rPr>
              <a:t> Dealt with an opium dealer problem. Her solution to a complicated unknown Chinese enciphered code, in spite of her unfamiliarity with the language, was key to the successful convictions.</a:t>
            </a:r>
            <a:endParaRPr sz="1700">
              <a:solidFill>
                <a:schemeClr val="dk1"/>
              </a:solidFill>
              <a:latin typeface="Calibri"/>
              <a:ea typeface="Calibri"/>
              <a:cs typeface="Calibri"/>
              <a:sym typeface="Calibri"/>
            </a:endParaRPr>
          </a:p>
        </p:txBody>
      </p:sp>
      <p:sp>
        <p:nvSpPr>
          <p:cNvPr id="650" name="Google Shape;650;p51"/>
          <p:cNvSpPr txBox="1"/>
          <p:nvPr/>
        </p:nvSpPr>
        <p:spPr>
          <a:xfrm>
            <a:off x="1346525" y="773925"/>
            <a:ext cx="41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Bootleggers &amp; the Coast Guard</a:t>
            </a:r>
            <a:endParaRPr sz="2400">
              <a:latin typeface="Calibri"/>
              <a:ea typeface="Calibri"/>
              <a:cs typeface="Calibri"/>
              <a:sym typeface="Calibri"/>
            </a:endParaRPr>
          </a:p>
        </p:txBody>
      </p:sp>
      <p:pic>
        <p:nvPicPr>
          <p:cNvPr id="651" name="Google Shape;651;p51"/>
          <p:cNvPicPr preferRelativeResize="0"/>
          <p:nvPr/>
        </p:nvPicPr>
        <p:blipFill>
          <a:blip r:embed="rId3">
            <a:alphaModFix/>
          </a:blip>
          <a:stretch>
            <a:fillRect/>
          </a:stretch>
        </p:blipFill>
        <p:spPr>
          <a:xfrm>
            <a:off x="7078675" y="591400"/>
            <a:ext cx="4675927" cy="3142891"/>
          </a:xfrm>
          <a:prstGeom prst="rect">
            <a:avLst/>
          </a:prstGeom>
          <a:noFill/>
          <a:ln>
            <a:noFill/>
          </a:ln>
        </p:spPr>
      </p:pic>
      <p:sp>
        <p:nvSpPr>
          <p:cNvPr id="652" name="Google Shape;652;p51"/>
          <p:cNvSpPr txBox="1"/>
          <p:nvPr/>
        </p:nvSpPr>
        <p:spPr>
          <a:xfrm>
            <a:off x="7148650" y="3840200"/>
            <a:ext cx="4294800" cy="26835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100">
                <a:solidFill>
                  <a:srgbClr val="333333"/>
                </a:solidFill>
              </a:rPr>
              <a:t>“The letter, purportedly from a Portland, Oregon woman to an individual in Buenos Aires, Argentina, dealt with a “wonderful doll hospital” and observed that the writer had left her three “Old English dolls” for repairs. Also mentioned in the letter were “fish nets” and “balloons.”</a:t>
            </a:r>
            <a:endParaRPr sz="1100">
              <a:solidFill>
                <a:srgbClr val="333333"/>
              </a:solidFill>
            </a:endParaRPr>
          </a:p>
          <a:p>
            <a:pPr indent="0" lvl="0" marL="0" rtl="0" algn="l">
              <a:lnSpc>
                <a:spcPct val="115000"/>
              </a:lnSpc>
              <a:spcBef>
                <a:spcPts val="1500"/>
              </a:spcBef>
              <a:spcAft>
                <a:spcPts val="0"/>
              </a:spcAft>
              <a:buNone/>
            </a:pPr>
            <a:r>
              <a:rPr lang="en-US" sz="1100">
                <a:solidFill>
                  <a:srgbClr val="333333"/>
                </a:solidFill>
              </a:rPr>
              <a:t>FBI Laboratory cryptographers examined the letter and concluded that the “three Old English dolls” probably were three warships and the doll hospital was a shipyard where repairs were made.”</a:t>
            </a:r>
            <a:endParaRPr sz="1100">
              <a:solidFill>
                <a:srgbClr val="333333"/>
              </a:solidFill>
            </a:endParaRPr>
          </a:p>
          <a:p>
            <a:pPr indent="0" lvl="0" marL="0" rtl="0" algn="l">
              <a:lnSpc>
                <a:spcPct val="115000"/>
              </a:lnSpc>
              <a:spcBef>
                <a:spcPts val="1500"/>
              </a:spcBef>
              <a:spcAft>
                <a:spcPts val="0"/>
              </a:spcAft>
              <a:buNone/>
            </a:pPr>
            <a:r>
              <a:rPr lang="en-US" sz="1100">
                <a:solidFill>
                  <a:srgbClr val="333333"/>
                </a:solidFill>
              </a:rPr>
              <a:t>Elizebeth caught Velvavee Dickinson in 1944. </a:t>
            </a:r>
            <a:endParaRPr sz="1100">
              <a:solidFill>
                <a:srgbClr val="333333"/>
              </a:solidFill>
            </a:endParaRPr>
          </a:p>
          <a:p>
            <a:pPr indent="0" lvl="0" marL="0" rtl="0" algn="l">
              <a:lnSpc>
                <a:spcPct val="115000"/>
              </a:lnSpc>
              <a:spcBef>
                <a:spcPts val="1500"/>
              </a:spcBef>
              <a:spcAft>
                <a:spcPts val="1500"/>
              </a:spcAft>
              <a:buNone/>
            </a:pPr>
            <a:r>
              <a:rPr b="1" lang="en-US" sz="1100">
                <a:solidFill>
                  <a:srgbClr val="333333"/>
                </a:solidFill>
              </a:rPr>
              <a:t>The FBI website still claims this as their success.</a:t>
            </a:r>
            <a:endParaRPr sz="11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58" name="Google Shape;658;p52"/>
          <p:cNvPicPr preferRelativeResize="0"/>
          <p:nvPr/>
        </p:nvPicPr>
        <p:blipFill>
          <a:blip r:embed="rId3">
            <a:alphaModFix/>
          </a:blip>
          <a:stretch>
            <a:fillRect/>
          </a:stretch>
        </p:blipFill>
        <p:spPr>
          <a:xfrm>
            <a:off x="428800" y="3366100"/>
            <a:ext cx="3569350" cy="2967374"/>
          </a:xfrm>
          <a:prstGeom prst="rect">
            <a:avLst/>
          </a:prstGeom>
          <a:noFill/>
          <a:ln>
            <a:noFill/>
          </a:ln>
        </p:spPr>
      </p:pic>
      <p:pic>
        <p:nvPicPr>
          <p:cNvPr id="659" name="Google Shape;659;p52"/>
          <p:cNvPicPr preferRelativeResize="0"/>
          <p:nvPr/>
        </p:nvPicPr>
        <p:blipFill>
          <a:blip r:embed="rId4">
            <a:alphaModFix/>
          </a:blip>
          <a:stretch>
            <a:fillRect/>
          </a:stretch>
        </p:blipFill>
        <p:spPr>
          <a:xfrm>
            <a:off x="8892775" y="1121325"/>
            <a:ext cx="2858126" cy="3083199"/>
          </a:xfrm>
          <a:prstGeom prst="rect">
            <a:avLst/>
          </a:prstGeom>
          <a:noFill/>
          <a:ln>
            <a:noFill/>
          </a:ln>
        </p:spPr>
      </p:pic>
      <p:pic>
        <p:nvPicPr>
          <p:cNvPr id="660" name="Google Shape;660;p52"/>
          <p:cNvPicPr preferRelativeResize="0"/>
          <p:nvPr/>
        </p:nvPicPr>
        <p:blipFill>
          <a:blip r:embed="rId5">
            <a:alphaModFix/>
          </a:blip>
          <a:stretch>
            <a:fillRect/>
          </a:stretch>
        </p:blipFill>
        <p:spPr>
          <a:xfrm>
            <a:off x="4340600" y="185700"/>
            <a:ext cx="4349394" cy="6486600"/>
          </a:xfrm>
          <a:prstGeom prst="rect">
            <a:avLst/>
          </a:prstGeom>
          <a:noFill/>
          <a:ln>
            <a:noFill/>
          </a:ln>
        </p:spPr>
      </p:pic>
      <p:sp>
        <p:nvSpPr>
          <p:cNvPr id="661" name="Google Shape;661;p52"/>
          <p:cNvSpPr txBox="1"/>
          <p:nvPr/>
        </p:nvSpPr>
        <p:spPr>
          <a:xfrm>
            <a:off x="129575" y="185700"/>
            <a:ext cx="3911700" cy="2770500"/>
          </a:xfrm>
          <a:prstGeom prst="rect">
            <a:avLst/>
          </a:prstGeom>
          <a:solidFill>
            <a:srgbClr val="C1DF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a:t>
            </a:r>
            <a:r>
              <a:rPr lang="en-US"/>
              <a:t>n the 1920s, Elizebeth ran a cryptanalytic unit under the U.S. Coast Guard to monitor illicit smuggling rings—the first woman to ever lead such an initiative.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She would intercept and solve the coded messages of mobsters and criminal gangs, delivering them to the Coast Guard. Elizebeth and her </a:t>
            </a:r>
            <a:r>
              <a:rPr lang="en-US"/>
              <a:t>assistants’</a:t>
            </a:r>
            <a:r>
              <a:rPr lang="en-US"/>
              <a:t> work resulted in 650 criminal prosecutions, and she testified as an expert witness in 33 cases against narcotics smugglers.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cxnSp>
        <p:nvCxnSpPr>
          <p:cNvPr id="667" name="Google Shape;667;p53"/>
          <p:cNvCxnSpPr/>
          <p:nvPr/>
        </p:nvCxnSpPr>
        <p:spPr>
          <a:xfrm>
            <a:off x="543250" y="316175"/>
            <a:ext cx="43200" cy="6106500"/>
          </a:xfrm>
          <a:prstGeom prst="straightConnector1">
            <a:avLst/>
          </a:prstGeom>
          <a:noFill/>
          <a:ln cap="flat" cmpd="sng" w="76200">
            <a:solidFill>
              <a:schemeClr val="dk2"/>
            </a:solidFill>
            <a:prstDash val="solid"/>
            <a:round/>
            <a:headEnd len="med" w="med" type="none"/>
            <a:tailEnd len="med" w="med" type="triangle"/>
          </a:ln>
        </p:spPr>
      </p:cxnSp>
      <p:sp>
        <p:nvSpPr>
          <p:cNvPr id="668" name="Google Shape;668;p53"/>
          <p:cNvSpPr txBox="1"/>
          <p:nvPr/>
        </p:nvSpPr>
        <p:spPr>
          <a:xfrm>
            <a:off x="793750" y="1082100"/>
            <a:ext cx="4919400" cy="5956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US" sz="1500">
                <a:solidFill>
                  <a:srgbClr val="1C1C1C"/>
                </a:solidFill>
                <a:highlight>
                  <a:srgbClr val="FFFFFF"/>
                </a:highlight>
              </a:rPr>
              <a:t>1940 - </a:t>
            </a:r>
            <a:r>
              <a:rPr lang="en-US" sz="1500">
                <a:solidFill>
                  <a:srgbClr val="1C1C1C"/>
                </a:solidFill>
                <a:highlight>
                  <a:srgbClr val="FFFFFF"/>
                </a:highlight>
              </a:rPr>
              <a:t>William’s team breaks the Japanese Code PURPLE</a:t>
            </a:r>
            <a:endParaRPr sz="1500">
              <a:solidFill>
                <a:srgbClr val="1C1C1C"/>
              </a:solidFill>
              <a:highlight>
                <a:srgbClr val="FFFFFF"/>
              </a:highlight>
            </a:endParaRPr>
          </a:p>
          <a:p>
            <a:pPr indent="0" lvl="0" marL="0" rtl="0" algn="l">
              <a:lnSpc>
                <a:spcPct val="200000"/>
              </a:lnSpc>
              <a:spcBef>
                <a:spcPts val="0"/>
              </a:spcBef>
              <a:spcAft>
                <a:spcPts val="0"/>
              </a:spcAft>
              <a:buNone/>
            </a:pPr>
            <a:r>
              <a:rPr b="1" lang="en-US" sz="1500">
                <a:solidFill>
                  <a:srgbClr val="1C1C1C"/>
                </a:solidFill>
                <a:highlight>
                  <a:srgbClr val="FFFFFF"/>
                </a:highlight>
              </a:rPr>
              <a:t>1941 - </a:t>
            </a:r>
            <a:r>
              <a:rPr lang="en-US" sz="1500">
                <a:solidFill>
                  <a:srgbClr val="1C1C1C"/>
                </a:solidFill>
                <a:highlight>
                  <a:srgbClr val="FFFFFF"/>
                </a:highlight>
              </a:rPr>
              <a:t>Navy took over her unit and she was demoted her because of her gender.</a:t>
            </a:r>
            <a:endParaRPr sz="1500">
              <a:solidFill>
                <a:srgbClr val="1C1C1C"/>
              </a:solidFill>
              <a:highlight>
                <a:srgbClr val="FFFFFF"/>
              </a:highlight>
            </a:endParaRPr>
          </a:p>
          <a:p>
            <a:pPr indent="0" lvl="0" marL="0" rtl="0" algn="l">
              <a:lnSpc>
                <a:spcPct val="200000"/>
              </a:lnSpc>
              <a:spcBef>
                <a:spcPts val="0"/>
              </a:spcBef>
              <a:spcAft>
                <a:spcPts val="0"/>
              </a:spcAft>
              <a:buNone/>
            </a:pPr>
            <a:r>
              <a:rPr b="1" lang="en-US" sz="1500">
                <a:solidFill>
                  <a:srgbClr val="1C1C1C"/>
                </a:solidFill>
                <a:highlight>
                  <a:srgbClr val="FFFFFF"/>
                </a:highlight>
              </a:rPr>
              <a:t>1942 - </a:t>
            </a:r>
            <a:r>
              <a:rPr lang="en-US" sz="1500">
                <a:solidFill>
                  <a:srgbClr val="1C1C1C"/>
                </a:solidFill>
                <a:highlight>
                  <a:srgbClr val="FFFFFF"/>
                </a:highlight>
              </a:rPr>
              <a:t>Elizebeth studies transmissions from Nazi Spies in South America - Codename Sargo</a:t>
            </a:r>
            <a:endParaRPr sz="1500">
              <a:solidFill>
                <a:srgbClr val="1C1C1C"/>
              </a:solidFill>
              <a:highlight>
                <a:srgbClr val="FFFFFF"/>
              </a:highlight>
            </a:endParaRPr>
          </a:p>
          <a:p>
            <a:pPr indent="0" lvl="0" marL="0" rtl="0" algn="l">
              <a:lnSpc>
                <a:spcPct val="200000"/>
              </a:lnSpc>
              <a:spcBef>
                <a:spcPts val="0"/>
              </a:spcBef>
              <a:spcAft>
                <a:spcPts val="0"/>
              </a:spcAft>
              <a:buNone/>
            </a:pPr>
            <a:r>
              <a:rPr b="1" lang="en-US" sz="1500">
                <a:solidFill>
                  <a:srgbClr val="1C1C1C"/>
                </a:solidFill>
                <a:highlight>
                  <a:srgbClr val="FFFFFF"/>
                </a:highlight>
              </a:rPr>
              <a:t>1943 - </a:t>
            </a:r>
            <a:r>
              <a:rPr lang="en-US" sz="1500">
                <a:solidFill>
                  <a:srgbClr val="1C1C1C"/>
                </a:solidFill>
                <a:highlight>
                  <a:srgbClr val="FFFFFF"/>
                </a:highlight>
              </a:rPr>
              <a:t>Her team solves 3 enigma machines in South America. The same work is being done in the UK, but British officials panicked about Elizebeth’s team, largely because of public issues with the FBI</a:t>
            </a:r>
            <a:endParaRPr sz="1500">
              <a:solidFill>
                <a:srgbClr val="1C1C1C"/>
              </a:solidFill>
              <a:highlight>
                <a:srgbClr val="FFFFFF"/>
              </a:highlight>
            </a:endParaRPr>
          </a:p>
          <a:p>
            <a:pPr indent="0" lvl="0" marL="0" rtl="0" algn="l">
              <a:lnSpc>
                <a:spcPct val="200000"/>
              </a:lnSpc>
              <a:spcBef>
                <a:spcPts val="0"/>
              </a:spcBef>
              <a:spcAft>
                <a:spcPts val="0"/>
              </a:spcAft>
              <a:buNone/>
            </a:pPr>
            <a:r>
              <a:rPr b="1" lang="en-US" sz="1500">
                <a:solidFill>
                  <a:srgbClr val="1C1C1C"/>
                </a:solidFill>
                <a:highlight>
                  <a:srgbClr val="FFFFFF"/>
                </a:highlight>
              </a:rPr>
              <a:t>1944 - </a:t>
            </a:r>
            <a:r>
              <a:rPr lang="en-US" sz="1500">
                <a:solidFill>
                  <a:srgbClr val="1C1C1C"/>
                </a:solidFill>
                <a:highlight>
                  <a:srgbClr val="FFFFFF"/>
                </a:highlight>
              </a:rPr>
              <a:t>Her boss </a:t>
            </a:r>
            <a:r>
              <a:rPr lang="en-US" sz="1500">
                <a:solidFill>
                  <a:srgbClr val="1C1C1C"/>
                </a:solidFill>
                <a:highlight>
                  <a:srgbClr val="FFFFFF"/>
                </a:highlight>
              </a:rPr>
              <a:t>receives</a:t>
            </a:r>
            <a:r>
              <a:rPr lang="en-US" sz="1500">
                <a:solidFill>
                  <a:srgbClr val="1C1C1C"/>
                </a:solidFill>
                <a:highlight>
                  <a:srgbClr val="FFFFFF"/>
                </a:highlight>
              </a:rPr>
              <a:t> 6 medals of honor, she </a:t>
            </a:r>
            <a:r>
              <a:rPr lang="en-US" sz="1500">
                <a:solidFill>
                  <a:srgbClr val="1C1C1C"/>
                </a:solidFill>
                <a:highlight>
                  <a:srgbClr val="FFFFFF"/>
                </a:highlight>
              </a:rPr>
              <a:t>receives</a:t>
            </a:r>
            <a:r>
              <a:rPr lang="en-US" sz="1500">
                <a:solidFill>
                  <a:srgbClr val="1C1C1C"/>
                </a:solidFill>
                <a:highlight>
                  <a:srgbClr val="FFFFFF"/>
                </a:highlight>
              </a:rPr>
              <a:t> none</a:t>
            </a:r>
            <a:endParaRPr sz="1500">
              <a:solidFill>
                <a:srgbClr val="1C1C1C"/>
              </a:solidFill>
              <a:highlight>
                <a:srgbClr val="FFFFFF"/>
              </a:highlight>
            </a:endParaRPr>
          </a:p>
          <a:p>
            <a:pPr indent="0" lvl="0" marL="0" rtl="0" algn="l">
              <a:lnSpc>
                <a:spcPct val="200000"/>
              </a:lnSpc>
              <a:spcBef>
                <a:spcPts val="0"/>
              </a:spcBef>
              <a:spcAft>
                <a:spcPts val="0"/>
              </a:spcAft>
              <a:buNone/>
            </a:pPr>
            <a:r>
              <a:t/>
            </a:r>
            <a:endParaRPr sz="1500">
              <a:solidFill>
                <a:srgbClr val="1C1C1C"/>
              </a:solidFill>
              <a:highlight>
                <a:srgbClr val="FFFFFF"/>
              </a:highlight>
            </a:endParaRPr>
          </a:p>
        </p:txBody>
      </p:sp>
      <p:sp>
        <p:nvSpPr>
          <p:cNvPr id="669" name="Google Shape;669;p53"/>
          <p:cNvSpPr txBox="1"/>
          <p:nvPr/>
        </p:nvSpPr>
        <p:spPr>
          <a:xfrm>
            <a:off x="9186450" y="316175"/>
            <a:ext cx="2617200" cy="6917700"/>
          </a:xfrm>
          <a:prstGeom prst="rect">
            <a:avLst/>
          </a:prstGeom>
          <a:noFill/>
          <a:ln>
            <a:noFill/>
          </a:ln>
        </p:spPr>
        <p:txBody>
          <a:bodyPr anchorCtr="0" anchor="t" bIns="91425" lIns="91425" spcFirstLastPara="1" rIns="91425" wrap="square" tIns="91425">
            <a:spAutoFit/>
          </a:bodyPr>
          <a:lstStyle/>
          <a:p>
            <a:pPr indent="0" lvl="0" marL="0" rtl="0" algn="l">
              <a:lnSpc>
                <a:spcPct val="188000"/>
              </a:lnSpc>
              <a:spcBef>
                <a:spcPts val="1300"/>
              </a:spcBef>
              <a:spcAft>
                <a:spcPts val="0"/>
              </a:spcAft>
              <a:buNone/>
            </a:pPr>
            <a:r>
              <a:rPr i="1" lang="en-US" sz="1100">
                <a:solidFill>
                  <a:schemeClr val="dk1"/>
                </a:solidFill>
              </a:rPr>
              <a:t>In 1942, Friedman’s worst fear materialized. Cover transmissions from the Nazis in Brazil abruptly stopped—a sign that her targets had discovered they were being spied on. As it turned out, FBI director Hoover, eager to make a career-defining move, had tipped off Nazi spies to the U.S.’ intelligence activities by hastily raiding sources in South America.</a:t>
            </a:r>
            <a:endParaRPr i="1" sz="1100">
              <a:solidFill>
                <a:schemeClr val="dk1"/>
              </a:solidFill>
            </a:endParaRPr>
          </a:p>
          <a:p>
            <a:pPr indent="0" lvl="0" marL="0" rtl="0" algn="l">
              <a:lnSpc>
                <a:spcPct val="188000"/>
              </a:lnSpc>
              <a:spcBef>
                <a:spcPts val="1300"/>
              </a:spcBef>
              <a:spcAft>
                <a:spcPts val="0"/>
              </a:spcAft>
              <a:buNone/>
            </a:pPr>
            <a:r>
              <a:rPr i="1" lang="en-US" sz="1100">
                <a:solidFill>
                  <a:schemeClr val="dk1"/>
                </a:solidFill>
              </a:rPr>
              <a:t>Friedman was left to deal with the aftermath, which PBS’ Butler describes as the “greatest challenge of her career.”</a:t>
            </a:r>
            <a:endParaRPr i="1" sz="700">
              <a:solidFill>
                <a:srgbClr val="A6A6A6"/>
              </a:solidFill>
              <a:highlight>
                <a:srgbClr val="F6F6F6"/>
              </a:highlight>
            </a:endParaRPr>
          </a:p>
          <a:p>
            <a:pPr indent="0" lvl="0" marL="0" rtl="0" algn="l">
              <a:lnSpc>
                <a:spcPct val="188000"/>
              </a:lnSpc>
              <a:spcBef>
                <a:spcPts val="1300"/>
              </a:spcBef>
              <a:spcAft>
                <a:spcPts val="0"/>
              </a:spcAft>
              <a:buNone/>
            </a:pPr>
            <a:r>
              <a:rPr i="1" lang="en-US" sz="1100">
                <a:solidFill>
                  <a:schemeClr val="dk1"/>
                </a:solidFill>
              </a:rPr>
              <a:t>Adds Butler, “Even after Hoover’s gambit set her efforts back by months, Friedman’s response was what it had always been: She simply redoubled her efforts and got back to work.”</a:t>
            </a:r>
            <a:endParaRPr i="1" sz="1100">
              <a:solidFill>
                <a:schemeClr val="dk1"/>
              </a:solidFill>
            </a:endParaRPr>
          </a:p>
          <a:p>
            <a:pPr indent="0" lvl="0" marL="0" rtl="0" algn="l">
              <a:spcBef>
                <a:spcPts val="1300"/>
              </a:spcBef>
              <a:spcAft>
                <a:spcPts val="0"/>
              </a:spcAft>
              <a:buNone/>
            </a:pPr>
            <a:r>
              <a:t/>
            </a:r>
            <a:endParaRPr i="1" sz="1200">
              <a:latin typeface="Calibri"/>
              <a:ea typeface="Calibri"/>
              <a:cs typeface="Calibri"/>
              <a:sym typeface="Calibri"/>
            </a:endParaRPr>
          </a:p>
        </p:txBody>
      </p:sp>
      <p:pic>
        <p:nvPicPr>
          <p:cNvPr id="670" name="Google Shape;670;p53"/>
          <p:cNvPicPr preferRelativeResize="0"/>
          <p:nvPr/>
        </p:nvPicPr>
        <p:blipFill>
          <a:blip r:embed="rId3">
            <a:alphaModFix/>
          </a:blip>
          <a:stretch>
            <a:fillRect/>
          </a:stretch>
        </p:blipFill>
        <p:spPr>
          <a:xfrm>
            <a:off x="5779150" y="186950"/>
            <a:ext cx="3197151" cy="3197151"/>
          </a:xfrm>
          <a:prstGeom prst="rect">
            <a:avLst/>
          </a:prstGeom>
          <a:noFill/>
          <a:ln>
            <a:noFill/>
          </a:ln>
        </p:spPr>
      </p:pic>
      <p:pic>
        <p:nvPicPr>
          <p:cNvPr id="671" name="Google Shape;671;p53"/>
          <p:cNvPicPr preferRelativeResize="0"/>
          <p:nvPr/>
        </p:nvPicPr>
        <p:blipFill>
          <a:blip r:embed="rId4">
            <a:alphaModFix/>
          </a:blip>
          <a:stretch>
            <a:fillRect/>
          </a:stretch>
        </p:blipFill>
        <p:spPr>
          <a:xfrm>
            <a:off x="5779150" y="3544151"/>
            <a:ext cx="3197150" cy="2961360"/>
          </a:xfrm>
          <a:prstGeom prst="rect">
            <a:avLst/>
          </a:prstGeom>
          <a:noFill/>
          <a:ln>
            <a:noFill/>
          </a:ln>
        </p:spPr>
      </p:pic>
      <p:sp>
        <p:nvSpPr>
          <p:cNvPr id="672" name="Google Shape;672;p53"/>
          <p:cNvSpPr txBox="1"/>
          <p:nvPr/>
        </p:nvSpPr>
        <p:spPr>
          <a:xfrm>
            <a:off x="2089325" y="557975"/>
            <a:ext cx="4336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World War II</a:t>
            </a:r>
            <a:endParaRPr sz="26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78" name="Google Shape;678;p54"/>
          <p:cNvSpPr txBox="1"/>
          <p:nvPr/>
        </p:nvSpPr>
        <p:spPr>
          <a:xfrm>
            <a:off x="1140125" y="716875"/>
            <a:ext cx="3729900" cy="2724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US" sz="1500">
                <a:solidFill>
                  <a:srgbClr val="1C1C1C"/>
                </a:solidFill>
                <a:highlight>
                  <a:srgbClr val="FFFFFF"/>
                </a:highlight>
              </a:rPr>
              <a:t>1945 -</a:t>
            </a:r>
            <a:r>
              <a:rPr lang="en-US" sz="1500">
                <a:solidFill>
                  <a:srgbClr val="1C1C1C"/>
                </a:solidFill>
                <a:highlight>
                  <a:srgbClr val="FFFFFF"/>
                </a:highlight>
              </a:rPr>
              <a:t> Elizebeth retires</a:t>
            </a:r>
            <a:endParaRPr sz="1500">
              <a:solidFill>
                <a:srgbClr val="1C1C1C"/>
              </a:solidFill>
              <a:highlight>
                <a:srgbClr val="FFFFFF"/>
              </a:highlight>
            </a:endParaRPr>
          </a:p>
          <a:p>
            <a:pPr indent="0" lvl="0" marL="0" rtl="0" algn="l">
              <a:lnSpc>
                <a:spcPct val="200000"/>
              </a:lnSpc>
              <a:spcBef>
                <a:spcPts val="0"/>
              </a:spcBef>
              <a:spcAft>
                <a:spcPts val="0"/>
              </a:spcAft>
              <a:buNone/>
            </a:pPr>
            <a:r>
              <a:rPr b="1" lang="en-US" sz="1500">
                <a:solidFill>
                  <a:srgbClr val="1C1C1C"/>
                </a:solidFill>
                <a:highlight>
                  <a:srgbClr val="FFFFFF"/>
                </a:highlight>
              </a:rPr>
              <a:t>1957 - </a:t>
            </a:r>
            <a:r>
              <a:rPr lang="en-US" sz="1500">
                <a:solidFill>
                  <a:srgbClr val="1C1C1C"/>
                </a:solidFill>
                <a:highlight>
                  <a:srgbClr val="FFFFFF"/>
                </a:highlight>
              </a:rPr>
              <a:t>William &amp; Elizebeth publish “The Shakespearean Ciphers Examined”</a:t>
            </a:r>
            <a:endParaRPr sz="1500">
              <a:solidFill>
                <a:srgbClr val="1C1C1C"/>
              </a:solidFill>
              <a:highlight>
                <a:srgbClr val="FFFFFF"/>
              </a:highlight>
            </a:endParaRPr>
          </a:p>
          <a:p>
            <a:pPr indent="0" lvl="0" marL="0" rtl="0" algn="l">
              <a:lnSpc>
                <a:spcPct val="200000"/>
              </a:lnSpc>
              <a:spcBef>
                <a:spcPts val="0"/>
              </a:spcBef>
              <a:spcAft>
                <a:spcPts val="0"/>
              </a:spcAft>
              <a:buNone/>
            </a:pPr>
            <a:r>
              <a:rPr b="1" lang="en-US" sz="1500">
                <a:solidFill>
                  <a:srgbClr val="1C1C1C"/>
                </a:solidFill>
                <a:highlight>
                  <a:srgbClr val="FFFFFF"/>
                </a:highlight>
              </a:rPr>
              <a:t>1969 -</a:t>
            </a:r>
            <a:r>
              <a:rPr lang="en-US" sz="1500">
                <a:solidFill>
                  <a:srgbClr val="1C1C1C"/>
                </a:solidFill>
                <a:highlight>
                  <a:srgbClr val="FFFFFF"/>
                </a:highlight>
              </a:rPr>
              <a:t> William passes away</a:t>
            </a:r>
            <a:endParaRPr sz="1500">
              <a:solidFill>
                <a:srgbClr val="1C1C1C"/>
              </a:solidFill>
              <a:highlight>
                <a:srgbClr val="FFFFFF"/>
              </a:highlight>
            </a:endParaRPr>
          </a:p>
          <a:p>
            <a:pPr indent="0" lvl="0" marL="0" rtl="0" algn="l">
              <a:lnSpc>
                <a:spcPct val="200000"/>
              </a:lnSpc>
              <a:spcBef>
                <a:spcPts val="0"/>
              </a:spcBef>
              <a:spcAft>
                <a:spcPts val="0"/>
              </a:spcAft>
              <a:buNone/>
            </a:pPr>
            <a:r>
              <a:rPr b="1" lang="en-US" sz="1500">
                <a:solidFill>
                  <a:srgbClr val="1C1C1C"/>
                </a:solidFill>
                <a:highlight>
                  <a:srgbClr val="FFFFFF"/>
                </a:highlight>
              </a:rPr>
              <a:t>1980 - </a:t>
            </a:r>
            <a:r>
              <a:rPr lang="en-US" sz="1500">
                <a:solidFill>
                  <a:srgbClr val="1C1C1C"/>
                </a:solidFill>
                <a:highlight>
                  <a:srgbClr val="FFFFFF"/>
                </a:highlight>
              </a:rPr>
              <a:t>Elizebeth passes away</a:t>
            </a:r>
            <a:endParaRPr sz="1500">
              <a:solidFill>
                <a:srgbClr val="1C1C1C"/>
              </a:solidFill>
              <a:highlight>
                <a:srgbClr val="FFFFFF"/>
              </a:highlight>
            </a:endParaRPr>
          </a:p>
          <a:p>
            <a:pPr indent="0" lvl="0" marL="0" rtl="0" algn="l">
              <a:lnSpc>
                <a:spcPct val="200000"/>
              </a:lnSpc>
              <a:spcBef>
                <a:spcPts val="0"/>
              </a:spcBef>
              <a:spcAft>
                <a:spcPts val="0"/>
              </a:spcAft>
              <a:buNone/>
            </a:pPr>
            <a:r>
              <a:rPr b="1" lang="en-US" sz="1500">
                <a:solidFill>
                  <a:srgbClr val="1C1C1C"/>
                </a:solidFill>
                <a:highlight>
                  <a:srgbClr val="FFFFFF"/>
                </a:highlight>
              </a:rPr>
              <a:t>2008 - </a:t>
            </a:r>
            <a:r>
              <a:rPr lang="en-US" sz="1500">
                <a:solidFill>
                  <a:srgbClr val="1C1C1C"/>
                </a:solidFill>
                <a:highlight>
                  <a:srgbClr val="FFFFFF"/>
                </a:highlight>
              </a:rPr>
              <a:t>???</a:t>
            </a:r>
            <a:endParaRPr sz="1500">
              <a:solidFill>
                <a:srgbClr val="1C1C1C"/>
              </a:solidFill>
              <a:highlight>
                <a:srgbClr val="FFFFFF"/>
              </a:highlight>
            </a:endParaRPr>
          </a:p>
        </p:txBody>
      </p:sp>
      <p:cxnSp>
        <p:nvCxnSpPr>
          <p:cNvPr id="679" name="Google Shape;679;p54"/>
          <p:cNvCxnSpPr/>
          <p:nvPr/>
        </p:nvCxnSpPr>
        <p:spPr>
          <a:xfrm>
            <a:off x="940575" y="375750"/>
            <a:ext cx="43200" cy="6106500"/>
          </a:xfrm>
          <a:prstGeom prst="straightConnector1">
            <a:avLst/>
          </a:prstGeom>
          <a:noFill/>
          <a:ln cap="flat" cmpd="sng" w="76200">
            <a:solidFill>
              <a:schemeClr val="dk2"/>
            </a:solidFill>
            <a:prstDash val="solid"/>
            <a:round/>
            <a:headEnd len="med" w="med" type="none"/>
            <a:tailEnd len="med" w="med" type="triangle"/>
          </a:ln>
        </p:spPr>
      </p:cxnSp>
      <p:pic>
        <p:nvPicPr>
          <p:cNvPr id="680" name="Google Shape;680;p54"/>
          <p:cNvPicPr preferRelativeResize="0"/>
          <p:nvPr/>
        </p:nvPicPr>
        <p:blipFill>
          <a:blip r:embed="rId3">
            <a:alphaModFix/>
          </a:blip>
          <a:stretch>
            <a:fillRect/>
          </a:stretch>
        </p:blipFill>
        <p:spPr>
          <a:xfrm>
            <a:off x="4996050" y="1726672"/>
            <a:ext cx="2517250" cy="3775850"/>
          </a:xfrm>
          <a:prstGeom prst="rect">
            <a:avLst/>
          </a:prstGeom>
          <a:noFill/>
          <a:ln>
            <a:noFill/>
          </a:ln>
        </p:spPr>
      </p:pic>
      <p:pic>
        <p:nvPicPr>
          <p:cNvPr id="681" name="Google Shape;681;p54"/>
          <p:cNvPicPr preferRelativeResize="0"/>
          <p:nvPr/>
        </p:nvPicPr>
        <p:blipFill>
          <a:blip r:embed="rId4">
            <a:alphaModFix/>
          </a:blip>
          <a:stretch>
            <a:fillRect/>
          </a:stretch>
        </p:blipFill>
        <p:spPr>
          <a:xfrm>
            <a:off x="7639325" y="307875"/>
            <a:ext cx="4240169" cy="5788626"/>
          </a:xfrm>
          <a:prstGeom prst="rect">
            <a:avLst/>
          </a:prstGeom>
          <a:noFill/>
          <a:ln>
            <a:noFill/>
          </a:ln>
        </p:spPr>
      </p:pic>
      <p:pic>
        <p:nvPicPr>
          <p:cNvPr id="682" name="Google Shape;682;p54"/>
          <p:cNvPicPr preferRelativeResize="0"/>
          <p:nvPr/>
        </p:nvPicPr>
        <p:blipFill rotWithShape="1">
          <a:blip r:embed="rId5">
            <a:alphaModFix/>
          </a:blip>
          <a:srcRect b="42563" l="56660" r="7713" t="28100"/>
          <a:stretch/>
        </p:blipFill>
        <p:spPr>
          <a:xfrm>
            <a:off x="1515125" y="3640853"/>
            <a:ext cx="2517250" cy="27615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88" name="Google Shape;688;p55"/>
          <p:cNvPicPr preferRelativeResize="0"/>
          <p:nvPr/>
        </p:nvPicPr>
        <p:blipFill>
          <a:blip r:embed="rId3">
            <a:alphaModFix/>
          </a:blip>
          <a:stretch>
            <a:fillRect/>
          </a:stretch>
        </p:blipFill>
        <p:spPr>
          <a:xfrm>
            <a:off x="1395988" y="523625"/>
            <a:ext cx="9400023" cy="5810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95" name="Google Shape;695;p56"/>
          <p:cNvPicPr preferRelativeResize="0"/>
          <p:nvPr/>
        </p:nvPicPr>
        <p:blipFill>
          <a:blip r:embed="rId3">
            <a:alphaModFix/>
          </a:blip>
          <a:stretch>
            <a:fillRect/>
          </a:stretch>
        </p:blipFill>
        <p:spPr>
          <a:xfrm>
            <a:off x="1317713" y="188450"/>
            <a:ext cx="9556575" cy="6481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57"/>
          <p:cNvPicPr preferRelativeResize="0"/>
          <p:nvPr/>
        </p:nvPicPr>
        <p:blipFill>
          <a:blip r:embed="rId3">
            <a:alphaModFix/>
          </a:blip>
          <a:stretch>
            <a:fillRect/>
          </a:stretch>
        </p:blipFill>
        <p:spPr>
          <a:xfrm>
            <a:off x="2771651" y="284288"/>
            <a:ext cx="8066701" cy="6289426"/>
          </a:xfrm>
          <a:prstGeom prst="rect">
            <a:avLst/>
          </a:prstGeom>
          <a:noFill/>
          <a:ln>
            <a:noFill/>
          </a:ln>
        </p:spPr>
      </p:pic>
      <p:sp>
        <p:nvSpPr>
          <p:cNvPr id="702" name="Google Shape;702;p57"/>
          <p:cNvSpPr/>
          <p:nvPr>
            <p:ph idx="12" type="sldNum"/>
          </p:nvPr>
        </p:nvSpPr>
        <p:spPr>
          <a:xfrm>
            <a:off x="11496369" y="6155190"/>
            <a:ext cx="432000" cy="432000"/>
          </a:xfrm>
          <a:prstGeom prst="ellipse">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703" name="Google Shape;703;p57"/>
          <p:cNvSpPr txBox="1"/>
          <p:nvPr/>
        </p:nvSpPr>
        <p:spPr>
          <a:xfrm>
            <a:off x="7009500" y="2378125"/>
            <a:ext cx="5182500" cy="1169700"/>
          </a:xfrm>
          <a:prstGeom prst="rect">
            <a:avLst/>
          </a:prstGeom>
          <a:solidFill>
            <a:srgbClr val="C1DF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alibri"/>
                <a:ea typeface="Calibri"/>
                <a:cs typeface="Calibri"/>
                <a:sym typeface="Calibri"/>
              </a:rPr>
              <a:t>William’s failing health and bipolar disorder did not stop them from publishing in retirement. Elizebeth was determined to set the record straight about their lives, especially William’s work.</a:t>
            </a:r>
            <a:endParaRPr sz="1600">
              <a:latin typeface="Calibri"/>
              <a:ea typeface="Calibri"/>
              <a:cs typeface="Calibri"/>
              <a:sym typeface="Calibri"/>
            </a:endParaRPr>
          </a:p>
        </p:txBody>
      </p:sp>
      <p:sp>
        <p:nvSpPr>
          <p:cNvPr id="704" name="Google Shape;704;p57"/>
          <p:cNvSpPr txBox="1"/>
          <p:nvPr/>
        </p:nvSpPr>
        <p:spPr>
          <a:xfrm>
            <a:off x="240950" y="5153025"/>
            <a:ext cx="4647000" cy="1169700"/>
          </a:xfrm>
          <a:prstGeom prst="rect">
            <a:avLst/>
          </a:prstGeom>
          <a:solidFill>
            <a:srgbClr val="C1DF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alibri"/>
                <a:ea typeface="Calibri"/>
                <a:cs typeface="Calibri"/>
                <a:sym typeface="Calibri"/>
              </a:rPr>
              <a:t>She carefully collected all their documents. They are now held by the Marshall Foundation. The remaining government documents are in the Library of Congress.</a:t>
            </a:r>
            <a:endParaRPr sz="1600">
              <a:latin typeface="Calibri"/>
              <a:ea typeface="Calibri"/>
              <a:cs typeface="Calibri"/>
              <a:sym typeface="Calibri"/>
            </a:endParaRPr>
          </a:p>
        </p:txBody>
      </p:sp>
      <p:sp>
        <p:nvSpPr>
          <p:cNvPr id="705" name="Google Shape;705;p57"/>
          <p:cNvSpPr txBox="1"/>
          <p:nvPr/>
        </p:nvSpPr>
        <p:spPr>
          <a:xfrm>
            <a:off x="197900" y="168275"/>
            <a:ext cx="3553800" cy="1662300"/>
          </a:xfrm>
          <a:prstGeom prst="rect">
            <a:avLst/>
          </a:prstGeom>
          <a:solidFill>
            <a:srgbClr val="C1DF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alibri"/>
                <a:ea typeface="Calibri"/>
                <a:cs typeface="Calibri"/>
                <a:sym typeface="Calibri"/>
              </a:rPr>
              <a:t>Elizabeth Smith Friedman’s work laid the foundations for the CIA, the NSA, and heavily influenced the FBI.</a:t>
            </a:r>
            <a:endParaRPr sz="17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US" sz="1600">
                <a:latin typeface="Calibri"/>
                <a:ea typeface="Calibri"/>
                <a:cs typeface="Calibri"/>
                <a:sym typeface="Calibri"/>
              </a:rPr>
              <a:t>She pioneered the field in a time when the field did not exist</a:t>
            </a:r>
            <a:r>
              <a:rPr lang="en-US" sz="1500">
                <a:latin typeface="Calibri"/>
                <a:ea typeface="Calibri"/>
                <a:cs typeface="Calibri"/>
                <a:sym typeface="Calibri"/>
              </a:rPr>
              <a:t>. </a:t>
            </a:r>
            <a:endParaRPr sz="15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83" name="Google Shape;483;p31"/>
          <p:cNvPicPr preferRelativeResize="0"/>
          <p:nvPr/>
        </p:nvPicPr>
        <p:blipFill rotWithShape="1">
          <a:blip r:embed="rId3">
            <a:alphaModFix/>
          </a:blip>
          <a:srcRect b="0" l="0" r="0" t="0"/>
          <a:stretch/>
        </p:blipFill>
        <p:spPr>
          <a:xfrm>
            <a:off x="3533454" y="0"/>
            <a:ext cx="4583918" cy="6858000"/>
          </a:xfrm>
          <a:prstGeom prst="rect">
            <a:avLst/>
          </a:prstGeom>
          <a:noFill/>
          <a:ln>
            <a:noFill/>
          </a:ln>
        </p:spPr>
      </p:pic>
      <p:sp>
        <p:nvSpPr>
          <p:cNvPr id="484" name="Google Shape;484;p31"/>
          <p:cNvSpPr txBox="1"/>
          <p:nvPr/>
        </p:nvSpPr>
        <p:spPr>
          <a:xfrm>
            <a:off x="560525" y="618475"/>
            <a:ext cx="2427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Rockwell"/>
                <a:ea typeface="Rockwell"/>
                <a:cs typeface="Rockwell"/>
                <a:sym typeface="Rockwell"/>
              </a:rPr>
              <a:t>Shakespeare &amp; The Colonel</a:t>
            </a:r>
            <a:endParaRPr sz="2200">
              <a:latin typeface="Rockwell"/>
              <a:ea typeface="Rockwell"/>
              <a:cs typeface="Rockwell"/>
              <a:sym typeface="Rockwe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11" name="Google Shape;711;p58"/>
          <p:cNvSpPr txBox="1"/>
          <p:nvPr/>
        </p:nvSpPr>
        <p:spPr>
          <a:xfrm>
            <a:off x="1821575" y="722100"/>
            <a:ext cx="63138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latin typeface="Rockwell"/>
                <a:ea typeface="Rockwell"/>
                <a:cs typeface="Rockwell"/>
                <a:sym typeface="Rockwell"/>
              </a:rPr>
              <a:t>At this point you might be wondering, “Why haven’t we ever heard of Elizebeth Smith Friedman?”</a:t>
            </a:r>
            <a:endParaRPr sz="2900">
              <a:latin typeface="Rockwell"/>
              <a:ea typeface="Rockwell"/>
              <a:cs typeface="Rockwell"/>
              <a:sym typeface="Rockwell"/>
            </a:endParaRPr>
          </a:p>
        </p:txBody>
      </p:sp>
      <p:sp>
        <p:nvSpPr>
          <p:cNvPr id="712" name="Google Shape;712;p58"/>
          <p:cNvSpPr txBox="1"/>
          <p:nvPr/>
        </p:nvSpPr>
        <p:spPr>
          <a:xfrm>
            <a:off x="3160325" y="2950525"/>
            <a:ext cx="7074000" cy="2770500"/>
          </a:xfrm>
          <a:prstGeom prst="rect">
            <a:avLst/>
          </a:prstGeom>
          <a:solidFill>
            <a:srgbClr val="C1DF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800">
                <a:latin typeface="Rockwell"/>
                <a:ea typeface="Rockwell"/>
                <a:cs typeface="Rockwell"/>
                <a:sym typeface="Rockwell"/>
              </a:rPr>
              <a:t>Following the Espionage Act, she was sworn to secrecy. She took her secrets to the grave. </a:t>
            </a:r>
            <a:endParaRPr i="1" sz="2800">
              <a:latin typeface="Rockwell"/>
              <a:ea typeface="Rockwell"/>
              <a:cs typeface="Rockwell"/>
              <a:sym typeface="Rockwell"/>
            </a:endParaRPr>
          </a:p>
          <a:p>
            <a:pPr indent="0" lvl="0" marL="0" rtl="0" algn="l">
              <a:spcBef>
                <a:spcPts val="0"/>
              </a:spcBef>
              <a:spcAft>
                <a:spcPts val="0"/>
              </a:spcAft>
              <a:buNone/>
            </a:pPr>
            <a:r>
              <a:t/>
            </a:r>
            <a:endParaRPr i="1" sz="2800">
              <a:latin typeface="Rockwell"/>
              <a:ea typeface="Rockwell"/>
              <a:cs typeface="Rockwell"/>
              <a:sym typeface="Rockwell"/>
            </a:endParaRPr>
          </a:p>
          <a:p>
            <a:pPr indent="0" lvl="0" marL="0" rtl="0" algn="l">
              <a:spcBef>
                <a:spcPts val="0"/>
              </a:spcBef>
              <a:spcAft>
                <a:spcPts val="0"/>
              </a:spcAft>
              <a:buNone/>
            </a:pPr>
            <a:r>
              <a:rPr i="1" lang="en-US" sz="2800">
                <a:latin typeface="Rockwell"/>
                <a:ea typeface="Rockwell"/>
                <a:cs typeface="Rockwell"/>
                <a:sym typeface="Rockwell"/>
              </a:rPr>
              <a:t>Her full documents were declassified in 2008.</a:t>
            </a:r>
            <a:endParaRPr i="1" sz="2800">
              <a:latin typeface="Rockwell"/>
              <a:ea typeface="Rockwell"/>
              <a:cs typeface="Rockwell"/>
              <a:sym typeface="Rockwe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59"/>
          <p:cNvPicPr preferRelativeResize="0"/>
          <p:nvPr/>
        </p:nvPicPr>
        <p:blipFill>
          <a:blip r:embed="rId3">
            <a:alphaModFix/>
          </a:blip>
          <a:stretch>
            <a:fillRect/>
          </a:stretch>
        </p:blipFill>
        <p:spPr>
          <a:xfrm>
            <a:off x="598450" y="1793450"/>
            <a:ext cx="3248025" cy="4752975"/>
          </a:xfrm>
          <a:prstGeom prst="rect">
            <a:avLst/>
          </a:prstGeom>
          <a:noFill/>
          <a:ln>
            <a:noFill/>
          </a:ln>
        </p:spPr>
      </p:pic>
      <p:pic>
        <p:nvPicPr>
          <p:cNvPr id="718" name="Google Shape;718;p59"/>
          <p:cNvPicPr preferRelativeResize="0"/>
          <p:nvPr/>
        </p:nvPicPr>
        <p:blipFill>
          <a:blip r:embed="rId4">
            <a:alphaModFix/>
          </a:blip>
          <a:stretch>
            <a:fillRect/>
          </a:stretch>
        </p:blipFill>
        <p:spPr>
          <a:xfrm>
            <a:off x="6895425" y="198399"/>
            <a:ext cx="4729450" cy="3547874"/>
          </a:xfrm>
          <a:prstGeom prst="rect">
            <a:avLst/>
          </a:prstGeom>
          <a:noFill/>
          <a:ln>
            <a:noFill/>
          </a:ln>
        </p:spPr>
      </p:pic>
      <p:pic>
        <p:nvPicPr>
          <p:cNvPr id="719" name="Google Shape;719;p59"/>
          <p:cNvPicPr preferRelativeResize="0"/>
          <p:nvPr/>
        </p:nvPicPr>
        <p:blipFill>
          <a:blip r:embed="rId5">
            <a:alphaModFix/>
          </a:blip>
          <a:stretch>
            <a:fillRect/>
          </a:stretch>
        </p:blipFill>
        <p:spPr>
          <a:xfrm>
            <a:off x="4036475" y="198400"/>
            <a:ext cx="2568325" cy="3773103"/>
          </a:xfrm>
          <a:prstGeom prst="rect">
            <a:avLst/>
          </a:prstGeom>
          <a:noFill/>
          <a:ln>
            <a:noFill/>
          </a:ln>
        </p:spPr>
      </p:pic>
      <p:pic>
        <p:nvPicPr>
          <p:cNvPr id="720" name="Google Shape;720;p59"/>
          <p:cNvPicPr preferRelativeResize="0"/>
          <p:nvPr/>
        </p:nvPicPr>
        <p:blipFill>
          <a:blip r:embed="rId6">
            <a:alphaModFix/>
          </a:blip>
          <a:stretch>
            <a:fillRect/>
          </a:stretch>
        </p:blipFill>
        <p:spPr>
          <a:xfrm>
            <a:off x="5699699" y="3011000"/>
            <a:ext cx="3125250" cy="3811850"/>
          </a:xfrm>
          <a:prstGeom prst="rect">
            <a:avLst/>
          </a:prstGeom>
          <a:noFill/>
          <a:ln>
            <a:noFill/>
          </a:ln>
        </p:spPr>
      </p:pic>
      <p:sp>
        <p:nvSpPr>
          <p:cNvPr id="721" name="Google Shape;721;p59"/>
          <p:cNvSpPr txBox="1"/>
          <p:nvPr/>
        </p:nvSpPr>
        <p:spPr>
          <a:xfrm>
            <a:off x="819650" y="532100"/>
            <a:ext cx="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722" name="Google Shape;722;p59"/>
          <p:cNvSpPr txBox="1"/>
          <p:nvPr/>
        </p:nvSpPr>
        <p:spPr>
          <a:xfrm>
            <a:off x="598450" y="678925"/>
            <a:ext cx="2867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Want to learn more?</a:t>
            </a:r>
            <a:endParaRPr sz="25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descr="Environmental leaves" id="728" name="Google Shape;728;p60"/>
          <p:cNvPicPr preferRelativeResize="0"/>
          <p:nvPr>
            <p:ph idx="2" type="pic"/>
          </p:nvPr>
        </p:nvPicPr>
        <p:blipFill rotWithShape="1">
          <a:blip r:embed="rId3">
            <a:alphaModFix/>
          </a:blip>
          <a:srcRect b="0" l="11" r="10" t="0"/>
          <a:stretch/>
        </p:blipFill>
        <p:spPr>
          <a:xfrm>
            <a:off x="86715" y="86714"/>
            <a:ext cx="12018572" cy="6684572"/>
          </a:xfrm>
          <a:prstGeom prst="rect">
            <a:avLst/>
          </a:prstGeom>
          <a:solidFill>
            <a:srgbClr val="D8D8D8"/>
          </a:solidFill>
          <a:ln>
            <a:noFill/>
          </a:ln>
        </p:spPr>
      </p:pic>
      <p:sp>
        <p:nvSpPr>
          <p:cNvPr id="729" name="Google Shape;729;p60"/>
          <p:cNvSpPr txBox="1"/>
          <p:nvPr>
            <p:ph type="ctrTitle"/>
          </p:nvPr>
        </p:nvSpPr>
        <p:spPr>
          <a:xfrm>
            <a:off x="2494607" y="2237328"/>
            <a:ext cx="7202786" cy="1449788"/>
          </a:xfrm>
          <a:prstGeom prst="rect">
            <a:avLst/>
          </a:prstGeom>
          <a:solidFill>
            <a:schemeClr val="dk1">
              <a:alpha val="80000"/>
            </a:schemeClr>
          </a:solidFill>
          <a:ln>
            <a:noFill/>
          </a:ln>
        </p:spPr>
        <p:txBody>
          <a:bodyPr anchorCtr="0" anchor="b" bIns="144000" lIns="288000" spcFirstLastPara="1" rIns="2160000" wrap="square" tIns="0">
            <a:noAutofit/>
          </a:bodyPr>
          <a:lstStyle/>
          <a:p>
            <a:pPr indent="0" lvl="0" marL="0" rtl="0" algn="r">
              <a:lnSpc>
                <a:spcPct val="90000"/>
              </a:lnSpc>
              <a:spcBef>
                <a:spcPts val="0"/>
              </a:spcBef>
              <a:spcAft>
                <a:spcPts val="0"/>
              </a:spcAft>
              <a:buClr>
                <a:schemeClr val="lt1"/>
              </a:buClr>
              <a:buSzPts val="6600"/>
              <a:buFont typeface="Rockwell"/>
              <a:buNone/>
            </a:pPr>
            <a:r>
              <a:rPr lang="en-US"/>
              <a:t>Thank You!</a:t>
            </a:r>
            <a:endParaRPr/>
          </a:p>
        </p:txBody>
      </p:sp>
      <p:cxnSp>
        <p:nvCxnSpPr>
          <p:cNvPr descr="Divider line" id="730" name="Google Shape;730;p60"/>
          <p:cNvCxnSpPr/>
          <p:nvPr/>
        </p:nvCxnSpPr>
        <p:spPr>
          <a:xfrm>
            <a:off x="7777113" y="2412127"/>
            <a:ext cx="0" cy="1100190"/>
          </a:xfrm>
          <a:prstGeom prst="straightConnector1">
            <a:avLst/>
          </a:prstGeom>
          <a:noFill/>
          <a:ln cap="flat" cmpd="sng" w="9525">
            <a:solidFill>
              <a:schemeClr val="accent1"/>
            </a:solidFill>
            <a:prstDash val="solid"/>
            <a:miter lim="800000"/>
            <a:headEnd len="sm" w="sm" type="none"/>
            <a:tailEnd len="sm" w="sm" type="none"/>
          </a:ln>
        </p:spPr>
      </p:cxnSp>
      <p:sp>
        <p:nvSpPr>
          <p:cNvPr id="731" name="Google Shape;731;p60"/>
          <p:cNvSpPr txBox="1"/>
          <p:nvPr>
            <p:ph idx="1" type="subTitle"/>
          </p:nvPr>
        </p:nvSpPr>
        <p:spPr>
          <a:xfrm>
            <a:off x="2494607" y="3684672"/>
            <a:ext cx="5282503" cy="1604172"/>
          </a:xfrm>
          <a:prstGeom prst="rect">
            <a:avLst/>
          </a:prstGeom>
          <a:solidFill>
            <a:schemeClr val="dk1">
              <a:alpha val="89803"/>
            </a:schemeClr>
          </a:solidFill>
          <a:ln>
            <a:noFill/>
          </a:ln>
        </p:spPr>
        <p:txBody>
          <a:bodyPr anchorCtr="0" anchor="t" bIns="0" lIns="216000" spcFirstLastPara="1" rIns="576000" wrap="square" tIns="144000">
            <a:noAutofit/>
          </a:bodyPr>
          <a:lstStyle/>
          <a:p>
            <a:pPr indent="0" lvl="0" marL="0" rtl="0" algn="r">
              <a:lnSpc>
                <a:spcPct val="90000"/>
              </a:lnSpc>
              <a:spcBef>
                <a:spcPts val="0"/>
              </a:spcBef>
              <a:spcAft>
                <a:spcPts val="0"/>
              </a:spcAft>
              <a:buClr>
                <a:schemeClr val="lt1"/>
              </a:buClr>
              <a:buSzPts val="2100"/>
              <a:buNone/>
            </a:pPr>
            <a:r>
              <a:rPr lang="en-US"/>
              <a:t>Questions?      Vivien Lasken</a:t>
            </a:r>
            <a:endParaRPr/>
          </a:p>
        </p:txBody>
      </p:sp>
      <p:pic>
        <p:nvPicPr>
          <p:cNvPr descr="User" id="732" name="Google Shape;732;p60" title="Icon - Presenter Name"/>
          <p:cNvPicPr preferRelativeResize="0"/>
          <p:nvPr/>
        </p:nvPicPr>
        <p:blipFill rotWithShape="1">
          <a:blip r:embed="rId4">
            <a:alphaModFix/>
          </a:blip>
          <a:srcRect b="0" l="0" r="0" t="0"/>
          <a:stretch/>
        </p:blipFill>
        <p:spPr>
          <a:xfrm>
            <a:off x="7284624" y="3886690"/>
            <a:ext cx="164463" cy="164463"/>
          </a:xfrm>
          <a:prstGeom prst="rect">
            <a:avLst/>
          </a:prstGeom>
          <a:noFill/>
          <a:ln>
            <a:noFill/>
          </a:ln>
        </p:spPr>
      </p:pic>
      <p:sp>
        <p:nvSpPr>
          <p:cNvPr id="733" name="Google Shape;733;p60"/>
          <p:cNvSpPr txBox="1"/>
          <p:nvPr>
            <p:ph idx="3" type="body"/>
          </p:nvPr>
        </p:nvSpPr>
        <p:spPr>
          <a:xfrm>
            <a:off x="2667000" y="4142258"/>
            <a:ext cx="4508500" cy="277342"/>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chemeClr val="lt1"/>
              </a:buClr>
              <a:buSzPts val="1600"/>
              <a:buNone/>
            </a:pPr>
            <a:r>
              <a:rPr lang="en-US"/>
              <a:t>+1 630 377 6424</a:t>
            </a:r>
            <a:endParaRPr/>
          </a:p>
        </p:txBody>
      </p:sp>
      <p:pic>
        <p:nvPicPr>
          <p:cNvPr descr="Smart Phone" id="734" name="Google Shape;734;p60" title="Icon - Presenter Phone Number"/>
          <p:cNvPicPr preferRelativeResize="0"/>
          <p:nvPr/>
        </p:nvPicPr>
        <p:blipFill rotWithShape="1">
          <a:blip r:embed="rId5">
            <a:alphaModFix/>
          </a:blip>
          <a:srcRect b="0" l="0" r="0" t="0"/>
          <a:stretch/>
        </p:blipFill>
        <p:spPr>
          <a:xfrm>
            <a:off x="7284624" y="4196776"/>
            <a:ext cx="164463" cy="164463"/>
          </a:xfrm>
          <a:prstGeom prst="rect">
            <a:avLst/>
          </a:prstGeom>
          <a:noFill/>
          <a:ln>
            <a:noFill/>
          </a:ln>
        </p:spPr>
      </p:pic>
      <p:sp>
        <p:nvSpPr>
          <p:cNvPr id="735" name="Google Shape;735;p60"/>
          <p:cNvSpPr txBox="1"/>
          <p:nvPr>
            <p:ph idx="4" type="body"/>
          </p:nvPr>
        </p:nvSpPr>
        <p:spPr>
          <a:xfrm>
            <a:off x="2667000" y="4448040"/>
            <a:ext cx="4508500" cy="277342"/>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chemeClr val="lt1"/>
              </a:buClr>
              <a:buSzPts val="1600"/>
              <a:buNone/>
            </a:pPr>
            <a:r>
              <a:rPr lang="en-US"/>
              <a:t>fabyanvilla@ppfv.org</a:t>
            </a:r>
            <a:endParaRPr/>
          </a:p>
        </p:txBody>
      </p:sp>
      <p:pic>
        <p:nvPicPr>
          <p:cNvPr descr="Envelope" id="736" name="Google Shape;736;p60" title="Icon Presenter Email"/>
          <p:cNvPicPr preferRelativeResize="0"/>
          <p:nvPr/>
        </p:nvPicPr>
        <p:blipFill rotWithShape="1">
          <a:blip r:embed="rId6">
            <a:alphaModFix/>
          </a:blip>
          <a:srcRect b="0" l="0" r="0" t="0"/>
          <a:stretch/>
        </p:blipFill>
        <p:spPr>
          <a:xfrm>
            <a:off x="7284624" y="4530964"/>
            <a:ext cx="164463" cy="164463"/>
          </a:xfrm>
          <a:prstGeom prst="rect">
            <a:avLst/>
          </a:prstGeom>
          <a:noFill/>
          <a:ln>
            <a:noFill/>
          </a:ln>
        </p:spPr>
      </p:pic>
      <p:sp>
        <p:nvSpPr>
          <p:cNvPr id="737" name="Google Shape;737;p60"/>
          <p:cNvSpPr txBox="1"/>
          <p:nvPr>
            <p:ph idx="6" type="body"/>
          </p:nvPr>
        </p:nvSpPr>
        <p:spPr>
          <a:xfrm>
            <a:off x="2667000" y="4753821"/>
            <a:ext cx="4508500" cy="277342"/>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chemeClr val="lt1"/>
              </a:buClr>
              <a:buSzPts val="1600"/>
              <a:buNone/>
            </a:pPr>
            <a:r>
              <a:rPr lang="en-US"/>
              <a:t>www.ppfv.org</a:t>
            </a:r>
            <a:endParaRPr/>
          </a:p>
        </p:txBody>
      </p:sp>
      <p:pic>
        <p:nvPicPr>
          <p:cNvPr descr="World" id="738" name="Google Shape;738;p60"/>
          <p:cNvPicPr preferRelativeResize="0"/>
          <p:nvPr/>
        </p:nvPicPr>
        <p:blipFill rotWithShape="1">
          <a:blip r:embed="rId7">
            <a:alphaModFix/>
          </a:blip>
          <a:srcRect b="0" l="0" r="0" t="0"/>
          <a:stretch/>
        </p:blipFill>
        <p:spPr>
          <a:xfrm>
            <a:off x="7278999" y="4843614"/>
            <a:ext cx="170088" cy="170088"/>
          </a:xfrm>
          <a:prstGeom prst="rect">
            <a:avLst/>
          </a:prstGeom>
          <a:noFill/>
          <a:ln>
            <a:noFill/>
          </a:ln>
        </p:spPr>
      </p:pic>
      <p:pic>
        <p:nvPicPr>
          <p:cNvPr id="739" name="Google Shape;739;p60"/>
          <p:cNvPicPr preferRelativeResize="0"/>
          <p:nvPr/>
        </p:nvPicPr>
        <p:blipFill rotWithShape="1">
          <a:blip r:embed="rId8">
            <a:alphaModFix/>
          </a:blip>
          <a:srcRect b="0" l="0" r="0" t="0"/>
          <a:stretch/>
        </p:blipFill>
        <p:spPr>
          <a:xfrm>
            <a:off x="7814911" y="2673059"/>
            <a:ext cx="1844684" cy="578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90" name="Google Shape;490;p32"/>
          <p:cNvSpPr txBox="1"/>
          <p:nvPr/>
        </p:nvSpPr>
        <p:spPr>
          <a:xfrm>
            <a:off x="1875275" y="1122075"/>
            <a:ext cx="18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Elizabeth Wells Gallup</a:t>
            </a:r>
            <a:endParaRPr>
              <a:latin typeface="Calibri"/>
              <a:ea typeface="Calibri"/>
              <a:cs typeface="Calibri"/>
              <a:sym typeface="Calibri"/>
            </a:endParaRPr>
          </a:p>
        </p:txBody>
      </p:sp>
      <p:pic>
        <p:nvPicPr>
          <p:cNvPr id="491" name="Google Shape;491;p32"/>
          <p:cNvPicPr preferRelativeResize="0"/>
          <p:nvPr/>
        </p:nvPicPr>
        <p:blipFill>
          <a:blip r:embed="rId3">
            <a:alphaModFix/>
          </a:blip>
          <a:stretch>
            <a:fillRect/>
          </a:stretch>
        </p:blipFill>
        <p:spPr>
          <a:xfrm>
            <a:off x="3756225" y="-266428"/>
            <a:ext cx="9627475" cy="5415449"/>
          </a:xfrm>
          <a:prstGeom prst="rect">
            <a:avLst/>
          </a:prstGeom>
          <a:noFill/>
          <a:ln>
            <a:noFill/>
          </a:ln>
        </p:spPr>
      </p:pic>
      <p:pic>
        <p:nvPicPr>
          <p:cNvPr id="492" name="Google Shape;492;p32"/>
          <p:cNvPicPr preferRelativeResize="0"/>
          <p:nvPr/>
        </p:nvPicPr>
        <p:blipFill>
          <a:blip r:embed="rId4">
            <a:alphaModFix/>
          </a:blip>
          <a:stretch>
            <a:fillRect/>
          </a:stretch>
        </p:blipFill>
        <p:spPr>
          <a:xfrm>
            <a:off x="1306350" y="1572500"/>
            <a:ext cx="3599250" cy="440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pSp>
        <p:nvGrpSpPr>
          <p:cNvPr id="498" name="Google Shape;498;p33"/>
          <p:cNvGrpSpPr/>
          <p:nvPr/>
        </p:nvGrpSpPr>
        <p:grpSpPr>
          <a:xfrm>
            <a:off x="9834571" y="811302"/>
            <a:ext cx="1908211" cy="1952980"/>
            <a:chOff x="9834571" y="811302"/>
            <a:chExt cx="1908211" cy="1952980"/>
          </a:xfrm>
        </p:grpSpPr>
        <p:sp>
          <p:nvSpPr>
            <p:cNvPr id="499" name="Google Shape;499;p33" title="triangles"/>
            <p:cNvSpPr/>
            <p:nvPr/>
          </p:nvSpPr>
          <p:spPr>
            <a:xfrm rot="-2339177">
              <a:off x="9984083" y="1150976"/>
              <a:ext cx="467362" cy="344458"/>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0" name="Google Shape;500;p33" title="triangles"/>
            <p:cNvSpPr/>
            <p:nvPr/>
          </p:nvSpPr>
          <p:spPr>
            <a:xfrm rot="-1222373">
              <a:off x="10445799" y="1461330"/>
              <a:ext cx="316887" cy="233554"/>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1" name="Google Shape;501;p33" title="triangles"/>
            <p:cNvSpPr/>
            <p:nvPr/>
          </p:nvSpPr>
          <p:spPr>
            <a:xfrm rot="-2339177">
              <a:off x="10485025" y="1232684"/>
              <a:ext cx="250689" cy="184764"/>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2" name="Google Shape;502;p33" title="triangles"/>
            <p:cNvSpPr/>
            <p:nvPr/>
          </p:nvSpPr>
          <p:spPr>
            <a:xfrm rot="-1789612">
              <a:off x="10832584" y="1393714"/>
              <a:ext cx="216995" cy="159931"/>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3" name="Google Shape;503;p33" title="triangles"/>
            <p:cNvSpPr/>
            <p:nvPr/>
          </p:nvSpPr>
          <p:spPr>
            <a:xfrm rot="-3322149">
              <a:off x="10920185" y="994164"/>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4" name="Google Shape;504;p33" title="triangles"/>
            <p:cNvSpPr/>
            <p:nvPr/>
          </p:nvSpPr>
          <p:spPr>
            <a:xfrm rot="-838582">
              <a:off x="11313110" y="1642801"/>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5" name="Google Shape;505;p33" title="triangles"/>
            <p:cNvSpPr/>
            <p:nvPr/>
          </p:nvSpPr>
          <p:spPr>
            <a:xfrm rot="-4284707">
              <a:off x="11523906" y="859664"/>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6" name="Google Shape;506;p33" title="triangles"/>
            <p:cNvSpPr/>
            <p:nvPr/>
          </p:nvSpPr>
          <p:spPr>
            <a:xfrm rot="-1517764">
              <a:off x="11215766" y="1243239"/>
              <a:ext cx="216995" cy="159931"/>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7" name="Google Shape;507;p33" title="triangles"/>
            <p:cNvSpPr/>
            <p:nvPr/>
          </p:nvSpPr>
          <p:spPr>
            <a:xfrm rot="-1720268">
              <a:off x="11436537" y="1436545"/>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8" name="Google Shape;508;p33" title="triangles"/>
            <p:cNvSpPr/>
            <p:nvPr/>
          </p:nvSpPr>
          <p:spPr>
            <a:xfrm rot="328041">
              <a:off x="9862160" y="1513660"/>
              <a:ext cx="579699" cy="606799"/>
            </a:xfrm>
            <a:custGeom>
              <a:rect b="b" l="l" r="r" t="t"/>
              <a:pathLst>
                <a:path extrusionOk="0" h="510610" w="487806">
                  <a:moveTo>
                    <a:pt x="487806" y="171848"/>
                  </a:moveTo>
                  <a:lnTo>
                    <a:pt x="308036" y="510610"/>
                  </a:lnTo>
                  <a:lnTo>
                    <a:pt x="0" y="0"/>
                  </a:lnTo>
                  <a:lnTo>
                    <a:pt x="487806" y="171848"/>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9" name="Google Shape;509;p33" title="triangles"/>
            <p:cNvSpPr/>
            <p:nvPr/>
          </p:nvSpPr>
          <p:spPr>
            <a:xfrm>
              <a:off x="10639428" y="1814668"/>
              <a:ext cx="316887" cy="233554"/>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0" name="Google Shape;510;p33" title="triangles"/>
            <p:cNvSpPr/>
            <p:nvPr/>
          </p:nvSpPr>
          <p:spPr>
            <a:xfrm rot="-838582">
              <a:off x="11280262" y="2096947"/>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1" name="Google Shape;511;p33" title="triangles"/>
            <p:cNvSpPr/>
            <p:nvPr/>
          </p:nvSpPr>
          <p:spPr>
            <a:xfrm rot="1160487">
              <a:off x="10059320" y="2226127"/>
              <a:ext cx="316887" cy="233554"/>
            </a:xfrm>
            <a:custGeom>
              <a:rect b="b" l="l" r="r" t="t"/>
              <a:pathLst>
                <a:path extrusionOk="0" h="510610" w="692798">
                  <a:moveTo>
                    <a:pt x="692798" y="224339"/>
                  </a:moveTo>
                  <a:lnTo>
                    <a:pt x="308036" y="510610"/>
                  </a:lnTo>
                  <a:lnTo>
                    <a:pt x="0" y="0"/>
                  </a:lnTo>
                  <a:lnTo>
                    <a:pt x="692798" y="224339"/>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2" name="Google Shape;512;p33" title="triangles"/>
            <p:cNvSpPr/>
            <p:nvPr/>
          </p:nvSpPr>
          <p:spPr>
            <a:xfrm rot="803026">
              <a:off x="11353765" y="2627540"/>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513" name="Google Shape;513;p33"/>
          <p:cNvPicPr preferRelativeResize="0"/>
          <p:nvPr/>
        </p:nvPicPr>
        <p:blipFill>
          <a:blip r:embed="rId3">
            <a:alphaModFix/>
          </a:blip>
          <a:stretch>
            <a:fillRect/>
          </a:stretch>
        </p:blipFill>
        <p:spPr>
          <a:xfrm>
            <a:off x="-370650" y="-203900"/>
            <a:ext cx="13332688" cy="6857999"/>
          </a:xfrm>
          <a:prstGeom prst="rect">
            <a:avLst/>
          </a:prstGeom>
          <a:noFill/>
          <a:ln>
            <a:noFill/>
          </a:ln>
        </p:spPr>
      </p:pic>
      <p:sp>
        <p:nvSpPr>
          <p:cNvPr id="514" name="Google Shape;514;p33"/>
          <p:cNvSpPr txBox="1"/>
          <p:nvPr>
            <p:ph idx="1" type="subTitle"/>
          </p:nvPr>
        </p:nvSpPr>
        <p:spPr>
          <a:xfrm>
            <a:off x="84000" y="5212499"/>
            <a:ext cx="5947500" cy="1560900"/>
          </a:xfrm>
          <a:prstGeom prst="rect">
            <a:avLst/>
          </a:prstGeom>
          <a:solidFill>
            <a:srgbClr val="262626"/>
          </a:solidFill>
          <a:ln>
            <a:noFill/>
          </a:ln>
        </p:spPr>
        <p:txBody>
          <a:bodyPr anchorCtr="0" anchor="t" bIns="0" lIns="288000" spcFirstLastPara="1" rIns="432000" wrap="square" tIns="144000">
            <a:noAutofit/>
          </a:bodyPr>
          <a:lstStyle/>
          <a:p>
            <a:pPr indent="0" lvl="0" marL="0" rtl="0" algn="r">
              <a:lnSpc>
                <a:spcPct val="90000"/>
              </a:lnSpc>
              <a:spcBef>
                <a:spcPts val="0"/>
              </a:spcBef>
              <a:spcAft>
                <a:spcPts val="0"/>
              </a:spcAft>
              <a:buClr>
                <a:schemeClr val="lt1"/>
              </a:buClr>
              <a:buSzPts val="2100"/>
              <a:buNone/>
            </a:pPr>
            <a:r>
              <a:rPr lang="en-US"/>
              <a:t>This 350 acre estate was bought up gradually by Colonel George Fabyan and his wife, Nelle, from 1907-1930. </a:t>
            </a:r>
            <a:endParaRPr/>
          </a:p>
        </p:txBody>
      </p:sp>
      <p:sp>
        <p:nvSpPr>
          <p:cNvPr id="515" name="Google Shape;515;p33"/>
          <p:cNvSpPr/>
          <p:nvPr>
            <p:ph idx="12" type="sldNum"/>
          </p:nvPr>
        </p:nvSpPr>
        <p:spPr>
          <a:xfrm>
            <a:off x="11487406" y="6222097"/>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16" name="Google Shape;516;p33"/>
          <p:cNvSpPr txBox="1"/>
          <p:nvPr>
            <p:ph type="ctrTitle"/>
          </p:nvPr>
        </p:nvSpPr>
        <p:spPr>
          <a:xfrm>
            <a:off x="-122400" y="4418401"/>
            <a:ext cx="6153900" cy="794100"/>
          </a:xfrm>
          <a:prstGeom prst="rect">
            <a:avLst/>
          </a:prstGeom>
          <a:solidFill>
            <a:schemeClr val="dk1"/>
          </a:solidFill>
          <a:ln>
            <a:noFill/>
          </a:ln>
        </p:spPr>
        <p:txBody>
          <a:bodyPr anchorCtr="0" anchor="b" bIns="144000" lIns="288000" spcFirstLastPara="1" rIns="432000" wrap="square" tIns="0">
            <a:noAutofit/>
          </a:bodyPr>
          <a:lstStyle/>
          <a:p>
            <a:pPr indent="0" lvl="0" marL="0" rtl="0" algn="r">
              <a:lnSpc>
                <a:spcPct val="90000"/>
              </a:lnSpc>
              <a:spcBef>
                <a:spcPts val="0"/>
              </a:spcBef>
              <a:spcAft>
                <a:spcPts val="0"/>
              </a:spcAft>
              <a:buClr>
                <a:schemeClr val="lt1"/>
              </a:buClr>
              <a:buSzPts val="4200"/>
              <a:buFont typeface="Rockwell"/>
              <a:buNone/>
            </a:pPr>
            <a:r>
              <a:rPr lang="en-US"/>
              <a:t>Riverbank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34"/>
          <p:cNvPicPr preferRelativeResize="0"/>
          <p:nvPr/>
        </p:nvPicPr>
        <p:blipFill>
          <a:blip r:embed="rId3">
            <a:alphaModFix/>
          </a:blip>
          <a:stretch>
            <a:fillRect/>
          </a:stretch>
        </p:blipFill>
        <p:spPr>
          <a:xfrm>
            <a:off x="1550225" y="415025"/>
            <a:ext cx="3586650" cy="6027975"/>
          </a:xfrm>
          <a:prstGeom prst="rect">
            <a:avLst/>
          </a:prstGeom>
          <a:noFill/>
          <a:ln>
            <a:noFill/>
          </a:ln>
        </p:spPr>
      </p:pic>
      <p:pic>
        <p:nvPicPr>
          <p:cNvPr id="522" name="Google Shape;522;p34"/>
          <p:cNvPicPr preferRelativeResize="0"/>
          <p:nvPr/>
        </p:nvPicPr>
        <p:blipFill>
          <a:blip r:embed="rId4">
            <a:alphaModFix/>
          </a:blip>
          <a:stretch>
            <a:fillRect/>
          </a:stretch>
        </p:blipFill>
        <p:spPr>
          <a:xfrm>
            <a:off x="6880050" y="333613"/>
            <a:ext cx="3727149" cy="6190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28" name="Google Shape;528;p35"/>
          <p:cNvPicPr preferRelativeResize="0"/>
          <p:nvPr/>
        </p:nvPicPr>
        <p:blipFill rotWithShape="1">
          <a:blip r:embed="rId3">
            <a:alphaModFix/>
          </a:blip>
          <a:srcRect b="0" l="8505" r="8513" t="0"/>
          <a:stretch/>
        </p:blipFill>
        <p:spPr>
          <a:xfrm>
            <a:off x="998460" y="-64811"/>
            <a:ext cx="10195077" cy="679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34" name="Google Shape;534;p36"/>
          <p:cNvPicPr preferRelativeResize="0"/>
          <p:nvPr/>
        </p:nvPicPr>
        <p:blipFill rotWithShape="1">
          <a:blip r:embed="rId3">
            <a:alphaModFix/>
          </a:blip>
          <a:srcRect b="0" l="0" r="0" t="0"/>
          <a:stretch/>
        </p:blipFill>
        <p:spPr>
          <a:xfrm>
            <a:off x="794793" y="5"/>
            <a:ext cx="10290521" cy="6517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40" name="Google Shape;540;p37"/>
          <p:cNvPicPr preferRelativeResize="0"/>
          <p:nvPr/>
        </p:nvPicPr>
        <p:blipFill rotWithShape="1">
          <a:blip r:embed="rId3">
            <a:alphaModFix/>
          </a:blip>
          <a:srcRect b="0" l="0" r="0" t="0"/>
          <a:stretch/>
        </p:blipFill>
        <p:spPr>
          <a:xfrm>
            <a:off x="783119" y="373915"/>
            <a:ext cx="3844864" cy="5636007"/>
          </a:xfrm>
          <a:prstGeom prst="rect">
            <a:avLst/>
          </a:prstGeom>
          <a:noFill/>
          <a:ln>
            <a:noFill/>
          </a:ln>
        </p:spPr>
      </p:pic>
      <p:pic>
        <p:nvPicPr>
          <p:cNvPr id="541" name="Google Shape;541;p37"/>
          <p:cNvPicPr preferRelativeResize="0"/>
          <p:nvPr/>
        </p:nvPicPr>
        <p:blipFill rotWithShape="1">
          <a:blip r:embed="rId4">
            <a:alphaModFix/>
          </a:blip>
          <a:srcRect b="0" l="0" r="0" t="0"/>
          <a:stretch/>
        </p:blipFill>
        <p:spPr>
          <a:xfrm>
            <a:off x="5024639" y="550506"/>
            <a:ext cx="6903730" cy="53007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